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9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0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62" r:id="rId2"/>
    <p:sldId id="355" r:id="rId3"/>
    <p:sldId id="291" r:id="rId4"/>
    <p:sldId id="356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357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58" r:id="rId23"/>
    <p:sldId id="325" r:id="rId24"/>
    <p:sldId id="326" r:id="rId25"/>
    <p:sldId id="327" r:id="rId26"/>
    <p:sldId id="328" r:id="rId27"/>
    <p:sldId id="329" r:id="rId28"/>
    <p:sldId id="330" r:id="rId29"/>
    <p:sldId id="312" r:id="rId30"/>
    <p:sldId id="314" r:id="rId31"/>
    <p:sldId id="316" r:id="rId32"/>
    <p:sldId id="359" r:id="rId33"/>
    <p:sldId id="414" r:id="rId34"/>
  </p:sldIdLst>
  <p:sldSz cx="9144000" cy="6858000" type="screen4x3"/>
  <p:notesSz cx="6858000" cy="9144000"/>
  <p:custDataLst>
    <p:tags r:id="rId3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52">
          <p15:clr>
            <a:srgbClr val="A4A3A4"/>
          </p15:clr>
        </p15:guide>
        <p15:guide id="2" pos="18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FF99"/>
    <a:srgbClr val="FF9900"/>
    <a:srgbClr val="F2FDF7"/>
    <a:srgbClr val="800040"/>
    <a:srgbClr val="FF0080"/>
    <a:srgbClr val="5D7E9D"/>
    <a:srgbClr val="191919"/>
    <a:srgbClr val="8000FF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4" autoAdjust="0"/>
    <p:restoredTop sz="91340" autoAdjust="0"/>
  </p:normalViewPr>
  <p:slideViewPr>
    <p:cSldViewPr snapToObjects="1">
      <p:cViewPr varScale="1">
        <p:scale>
          <a:sx n="68" d="100"/>
          <a:sy n="68" d="100"/>
        </p:scale>
        <p:origin x="1182" y="48"/>
      </p:cViewPr>
      <p:guideLst>
        <p:guide orient="horz" pos="3552"/>
        <p:guide pos="1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CCF769-FCE0-4A83-B5CD-DB3741F9D4F8}" type="doc">
      <dgm:prSet loTypeId="urn:microsoft.com/office/officeart/2005/8/layout/lProcess2" loCatId="list" qsTypeId="urn:microsoft.com/office/officeart/2005/8/quickstyle/simple5" qsCatId="simple" csTypeId="urn:microsoft.com/office/officeart/2005/8/colors/accent1_2" csCatId="accent1" phldr="1"/>
      <dgm:spPr/>
    </dgm:pt>
    <dgm:pt modelId="{2756B956-8160-4D70-8742-606DEFAF88C3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accent5">
                  <a:lumMod val="25000"/>
                </a:schemeClr>
              </a:solidFill>
            </a:rPr>
            <a:t>Том </a:t>
          </a:r>
          <a:r>
            <a:rPr lang="ru-RU" sz="2800" dirty="0" err="1" smtClean="0">
              <a:solidFill>
                <a:schemeClr val="accent5">
                  <a:lumMod val="25000"/>
                </a:schemeClr>
              </a:solidFill>
            </a:rPr>
            <a:t>Марч</a:t>
          </a:r>
          <a:r>
            <a:rPr lang="ru-RU" sz="2800" dirty="0" smtClean="0">
              <a:solidFill>
                <a:schemeClr val="accent5">
                  <a:lumMod val="25000"/>
                </a:schemeClr>
              </a:solidFill>
            </a:rPr>
            <a:t> и Берни Додж</a:t>
          </a:r>
          <a:endParaRPr lang="ru-RU" sz="2800" dirty="0">
            <a:solidFill>
              <a:schemeClr val="accent5">
                <a:lumMod val="25000"/>
              </a:schemeClr>
            </a:solidFill>
          </a:endParaRPr>
        </a:p>
      </dgm:t>
    </dgm:pt>
    <dgm:pt modelId="{7173CB16-2182-4F45-AB1A-9D6CB067D046}" type="parTrans" cxnId="{D46E7529-ED38-44C9-A1A2-638F9499D599}">
      <dgm:prSet/>
      <dgm:spPr/>
      <dgm:t>
        <a:bodyPr/>
        <a:lstStyle/>
        <a:p>
          <a:endParaRPr lang="ru-RU"/>
        </a:p>
      </dgm:t>
    </dgm:pt>
    <dgm:pt modelId="{E71F141D-0290-4061-9714-876222C36BEA}" type="sibTrans" cxnId="{D46E7529-ED38-44C9-A1A2-638F9499D599}">
      <dgm:prSet/>
      <dgm:spPr/>
      <dgm:t>
        <a:bodyPr/>
        <a:lstStyle/>
        <a:p>
          <a:endParaRPr lang="ru-RU"/>
        </a:p>
      </dgm:t>
    </dgm:pt>
    <dgm:pt modelId="{59794886-00E0-4ECB-83F5-E48CF2B8A26F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b="1" i="1" dirty="0" smtClean="0"/>
            <a:t>Веб-</a:t>
          </a:r>
          <a:r>
            <a:rPr lang="ru-RU" b="1" i="1" dirty="0" err="1" smtClean="0"/>
            <a:t>квест</a:t>
          </a:r>
          <a:r>
            <a:rPr lang="ru-RU" dirty="0" smtClean="0"/>
            <a:t> (</a:t>
          </a:r>
          <a:r>
            <a:rPr lang="ru-RU" b="1" i="1" dirty="0" err="1" smtClean="0"/>
            <a:t>web</a:t>
          </a:r>
          <a:r>
            <a:rPr lang="en-US" b="1" i="1" dirty="0" smtClean="0"/>
            <a:t>Q</a:t>
          </a:r>
          <a:r>
            <a:rPr lang="ru-RU" b="1" i="1" dirty="0" err="1" smtClean="0"/>
            <a:t>uest</a:t>
          </a:r>
          <a:r>
            <a:rPr lang="ru-RU" dirty="0" smtClean="0"/>
            <a:t>) в педагогике –</a:t>
          </a:r>
          <a:r>
            <a:rPr lang="ru-RU" i="1" dirty="0" smtClean="0"/>
            <a:t> </a:t>
          </a:r>
          <a:r>
            <a:rPr lang="ru-RU" dirty="0" smtClean="0"/>
            <a:t> проблемное задание c элементами ролевой игры, для выполнения которого используются информационные ресурсы Интернета. Разработчиками веб-</a:t>
          </a:r>
          <a:r>
            <a:rPr lang="ru-RU" dirty="0" err="1" smtClean="0"/>
            <a:t>квеста</a:t>
          </a:r>
          <a:r>
            <a:rPr lang="ru-RU" dirty="0" smtClean="0"/>
            <a:t> как учебного задания являются </a:t>
          </a:r>
          <a:r>
            <a:rPr lang="ru-RU" dirty="0" err="1" smtClean="0"/>
            <a:t>Bernie</a:t>
          </a:r>
          <a:r>
            <a:rPr lang="ru-RU" dirty="0" smtClean="0"/>
            <a:t> </a:t>
          </a:r>
          <a:r>
            <a:rPr lang="ru-RU" dirty="0" err="1" smtClean="0"/>
            <a:t>Dodge</a:t>
          </a:r>
          <a:r>
            <a:rPr lang="ru-RU" dirty="0" smtClean="0"/>
            <a:t> и </a:t>
          </a:r>
          <a:r>
            <a:rPr lang="ru-RU" dirty="0" err="1" smtClean="0"/>
            <a:t>Tom</a:t>
          </a:r>
          <a:r>
            <a:rPr lang="ru-RU" dirty="0" smtClean="0"/>
            <a:t> </a:t>
          </a:r>
          <a:r>
            <a:rPr lang="ru-RU" dirty="0" err="1" smtClean="0"/>
            <a:t>March</a:t>
          </a:r>
          <a:endParaRPr lang="ru-RU" dirty="0"/>
        </a:p>
      </dgm:t>
    </dgm:pt>
    <dgm:pt modelId="{A9BEB804-BEBD-44C3-B043-B32214637B24}" type="parTrans" cxnId="{F9F19881-5D1B-4E06-B980-5A60291AD1A7}">
      <dgm:prSet/>
      <dgm:spPr/>
      <dgm:t>
        <a:bodyPr/>
        <a:lstStyle/>
        <a:p>
          <a:endParaRPr lang="ru-RU"/>
        </a:p>
      </dgm:t>
    </dgm:pt>
    <dgm:pt modelId="{23D21D07-2AC9-400D-996B-CF5F6CE06D39}" type="sibTrans" cxnId="{F9F19881-5D1B-4E06-B980-5A60291AD1A7}">
      <dgm:prSet/>
      <dgm:spPr/>
      <dgm:t>
        <a:bodyPr/>
        <a:lstStyle/>
        <a:p>
          <a:endParaRPr lang="ru-RU"/>
        </a:p>
      </dgm:t>
    </dgm:pt>
    <dgm:pt modelId="{2F659985-39EC-4EB4-A841-F1F484A25117}" type="pres">
      <dgm:prSet presAssocID="{F0CCF769-FCE0-4A83-B5CD-DB3741F9D4F8}" presName="theList" presStyleCnt="0">
        <dgm:presLayoutVars>
          <dgm:dir/>
          <dgm:animLvl val="lvl"/>
          <dgm:resizeHandles val="exact"/>
        </dgm:presLayoutVars>
      </dgm:prSet>
      <dgm:spPr/>
    </dgm:pt>
    <dgm:pt modelId="{B398C8A8-A8F4-4891-9A21-5CA50E07D6FF}" type="pres">
      <dgm:prSet presAssocID="{2756B956-8160-4D70-8742-606DEFAF88C3}" presName="compNode" presStyleCnt="0"/>
      <dgm:spPr/>
    </dgm:pt>
    <dgm:pt modelId="{06A1B66E-C83C-49C8-8B19-CFCAB7FB0A64}" type="pres">
      <dgm:prSet presAssocID="{2756B956-8160-4D70-8742-606DEFAF88C3}" presName="aNode" presStyleLbl="bgShp" presStyleIdx="0" presStyleCnt="1" custLinFactNeighborX="33990" custLinFactNeighborY="349"/>
      <dgm:spPr/>
      <dgm:t>
        <a:bodyPr/>
        <a:lstStyle/>
        <a:p>
          <a:endParaRPr lang="ru-RU"/>
        </a:p>
      </dgm:t>
    </dgm:pt>
    <dgm:pt modelId="{926442A8-FECA-4693-85B1-23295DEE9827}" type="pres">
      <dgm:prSet presAssocID="{2756B956-8160-4D70-8742-606DEFAF88C3}" presName="textNode" presStyleLbl="bgShp" presStyleIdx="0" presStyleCnt="1"/>
      <dgm:spPr/>
      <dgm:t>
        <a:bodyPr/>
        <a:lstStyle/>
        <a:p>
          <a:endParaRPr lang="ru-RU"/>
        </a:p>
      </dgm:t>
    </dgm:pt>
    <dgm:pt modelId="{64DFF078-6164-486E-84B8-8C4D82250C19}" type="pres">
      <dgm:prSet presAssocID="{2756B956-8160-4D70-8742-606DEFAF88C3}" presName="compChildNode" presStyleCnt="0"/>
      <dgm:spPr/>
    </dgm:pt>
    <dgm:pt modelId="{3446EB12-64ED-4191-A8D5-84161960F4B8}" type="pres">
      <dgm:prSet presAssocID="{2756B956-8160-4D70-8742-606DEFAF88C3}" presName="theInnerList" presStyleCnt="0"/>
      <dgm:spPr/>
    </dgm:pt>
    <dgm:pt modelId="{DD18C73D-D482-4B6B-8ECC-3E7F615FE8D5}" type="pres">
      <dgm:prSet presAssocID="{59794886-00E0-4ECB-83F5-E48CF2B8A26F}" presName="childNode" presStyleLbl="node1" presStyleIdx="0" presStyleCnt="1" custScaleX="119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B71562-0502-46C6-9495-88EF3CA446F7}" type="presOf" srcId="{2756B956-8160-4D70-8742-606DEFAF88C3}" destId="{926442A8-FECA-4693-85B1-23295DEE9827}" srcOrd="1" destOrd="0" presId="urn:microsoft.com/office/officeart/2005/8/layout/lProcess2"/>
    <dgm:cxn modelId="{1F0B3572-53A1-47B2-B828-7948416BF0C0}" type="presOf" srcId="{2756B956-8160-4D70-8742-606DEFAF88C3}" destId="{06A1B66E-C83C-49C8-8B19-CFCAB7FB0A64}" srcOrd="0" destOrd="0" presId="urn:microsoft.com/office/officeart/2005/8/layout/lProcess2"/>
    <dgm:cxn modelId="{8EE457B7-FC9E-41F0-9CEA-17ADEAAE1432}" type="presOf" srcId="{59794886-00E0-4ECB-83F5-E48CF2B8A26F}" destId="{DD18C73D-D482-4B6B-8ECC-3E7F615FE8D5}" srcOrd="0" destOrd="0" presId="urn:microsoft.com/office/officeart/2005/8/layout/lProcess2"/>
    <dgm:cxn modelId="{D46E7529-ED38-44C9-A1A2-638F9499D599}" srcId="{F0CCF769-FCE0-4A83-B5CD-DB3741F9D4F8}" destId="{2756B956-8160-4D70-8742-606DEFAF88C3}" srcOrd="0" destOrd="0" parTransId="{7173CB16-2182-4F45-AB1A-9D6CB067D046}" sibTransId="{E71F141D-0290-4061-9714-876222C36BEA}"/>
    <dgm:cxn modelId="{F4A1B6D7-EF0D-4CD4-95A1-BDB433C88F79}" type="presOf" srcId="{F0CCF769-FCE0-4A83-B5CD-DB3741F9D4F8}" destId="{2F659985-39EC-4EB4-A841-F1F484A25117}" srcOrd="0" destOrd="0" presId="urn:microsoft.com/office/officeart/2005/8/layout/lProcess2"/>
    <dgm:cxn modelId="{F9F19881-5D1B-4E06-B980-5A60291AD1A7}" srcId="{2756B956-8160-4D70-8742-606DEFAF88C3}" destId="{59794886-00E0-4ECB-83F5-E48CF2B8A26F}" srcOrd="0" destOrd="0" parTransId="{A9BEB804-BEBD-44C3-B043-B32214637B24}" sibTransId="{23D21D07-2AC9-400D-996B-CF5F6CE06D39}"/>
    <dgm:cxn modelId="{3B1CB0F4-8396-453E-902C-8D6FBDE52726}" type="presParOf" srcId="{2F659985-39EC-4EB4-A841-F1F484A25117}" destId="{B398C8A8-A8F4-4891-9A21-5CA50E07D6FF}" srcOrd="0" destOrd="0" presId="urn:microsoft.com/office/officeart/2005/8/layout/lProcess2"/>
    <dgm:cxn modelId="{1580C683-4E46-4BEA-9857-1074B46A3733}" type="presParOf" srcId="{B398C8A8-A8F4-4891-9A21-5CA50E07D6FF}" destId="{06A1B66E-C83C-49C8-8B19-CFCAB7FB0A64}" srcOrd="0" destOrd="0" presId="urn:microsoft.com/office/officeart/2005/8/layout/lProcess2"/>
    <dgm:cxn modelId="{DDDE1C56-82B1-4C1E-9A68-20EE902B95D0}" type="presParOf" srcId="{B398C8A8-A8F4-4891-9A21-5CA50E07D6FF}" destId="{926442A8-FECA-4693-85B1-23295DEE9827}" srcOrd="1" destOrd="0" presId="urn:microsoft.com/office/officeart/2005/8/layout/lProcess2"/>
    <dgm:cxn modelId="{D701551B-087C-47A0-B652-E2D22BF8E821}" type="presParOf" srcId="{B398C8A8-A8F4-4891-9A21-5CA50E07D6FF}" destId="{64DFF078-6164-486E-84B8-8C4D82250C19}" srcOrd="2" destOrd="0" presId="urn:microsoft.com/office/officeart/2005/8/layout/lProcess2"/>
    <dgm:cxn modelId="{2611004B-D7F5-4AA1-AFB3-6375144203C1}" type="presParOf" srcId="{64DFF078-6164-486E-84B8-8C4D82250C19}" destId="{3446EB12-64ED-4191-A8D5-84161960F4B8}" srcOrd="0" destOrd="0" presId="urn:microsoft.com/office/officeart/2005/8/layout/lProcess2"/>
    <dgm:cxn modelId="{598FFAB0-99B9-48D7-8903-DC82BF72FDC7}" type="presParOf" srcId="{3446EB12-64ED-4191-A8D5-84161960F4B8}" destId="{DD18C73D-D482-4B6B-8ECC-3E7F615FE8D5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D5B4AC0-C137-4E23-95F0-AB8FD76107C3}" type="doc">
      <dgm:prSet loTypeId="urn:microsoft.com/office/officeart/2005/8/layout/process3" loCatId="process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FA76EC74-858A-4E25-9C67-C049239B831E}">
      <dgm:prSet phldrT="[Текст]" custT="1"/>
      <dgm:spPr>
        <a:xfrm>
          <a:off x="0" y="23099"/>
          <a:ext cx="3731514" cy="11232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4F81BD">
                <a:shade val="50000"/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4F81BD">
                <a:shade val="50000"/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8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5. </a:t>
          </a:r>
          <a:r>
            <a:rPr lang="ru-RU" sz="28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Заключение</a:t>
          </a:r>
          <a:r>
            <a:rPr lang="ru-RU" sz="2200" dirty="0" smtClean="0">
              <a:solidFill>
                <a:sysClr val="window" lastClr="FFFFFF"/>
              </a:solidFill>
              <a:latin typeface="Cambria" panose="02040503050406030204" pitchFamily="18" charset="0"/>
              <a:ea typeface="+mn-ea"/>
              <a:cs typeface="+mn-cs"/>
            </a:rPr>
            <a:t> </a:t>
          </a:r>
          <a:endParaRPr lang="ru-RU" sz="2200" dirty="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EE583215-D29E-43EA-B1CF-530422679414}" type="parTrans" cxnId="{5B338597-20F3-4D76-8213-F459FF5F7149}">
      <dgm:prSet/>
      <dgm:spPr/>
      <dgm:t>
        <a:bodyPr/>
        <a:lstStyle/>
        <a:p>
          <a:endParaRPr lang="ru-RU"/>
        </a:p>
      </dgm:t>
    </dgm:pt>
    <dgm:pt modelId="{F02509B8-EAA5-4AED-A828-E28FA54D0B51}" type="sibTrans" cxnId="{5B338597-20F3-4D76-8213-F459FF5F7149}">
      <dgm:prSet/>
      <dgm:spPr/>
      <dgm:t>
        <a:bodyPr/>
        <a:lstStyle/>
        <a:p>
          <a:endParaRPr lang="ru-RU"/>
        </a:p>
      </dgm:t>
    </dgm:pt>
    <dgm:pt modelId="{DE2EFE6B-1C3B-4A61-B955-BF020D79921F}">
      <dgm:prSet phldrT="[Текст]"/>
      <dgm:spPr>
        <a:xfrm>
          <a:off x="762009" y="794999"/>
          <a:ext cx="3731514" cy="18720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F81BD">
              <a:shade val="5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планируемые результаты выполнения веб-</a:t>
          </a:r>
          <a:r>
            <a:rPr lang="ru-RU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квеста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54607CEB-81BF-4688-AC8D-48324FF0D5CB}" type="parTrans" cxnId="{E74AD378-DAD6-422D-8D5B-6869C5056CE3}">
      <dgm:prSet/>
      <dgm:spPr/>
      <dgm:t>
        <a:bodyPr/>
        <a:lstStyle/>
        <a:p>
          <a:endParaRPr lang="ru-RU"/>
        </a:p>
      </dgm:t>
    </dgm:pt>
    <dgm:pt modelId="{AC3AF2DE-5E97-4A15-A3AE-1AC7D9134CD7}" type="sibTrans" cxnId="{E74AD378-DAD6-422D-8D5B-6869C5056CE3}">
      <dgm:prSet/>
      <dgm:spPr/>
      <dgm:t>
        <a:bodyPr/>
        <a:lstStyle/>
        <a:p>
          <a:endParaRPr lang="ru-RU"/>
        </a:p>
      </dgm:t>
    </dgm:pt>
    <dgm:pt modelId="{AFD3AF01-0D39-4616-8BF8-3236AA905F58}" type="pres">
      <dgm:prSet presAssocID="{BD5B4AC0-C137-4E23-95F0-AB8FD76107C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71B665-72C3-4BE9-81E4-815473433E4C}" type="pres">
      <dgm:prSet presAssocID="{FA76EC74-858A-4E25-9C67-C049239B831E}" presName="composite" presStyleCnt="0"/>
      <dgm:spPr/>
    </dgm:pt>
    <dgm:pt modelId="{C91A5266-0C2C-4B88-9AA5-AF9F6D0B6648}" type="pres">
      <dgm:prSet presAssocID="{FA76EC74-858A-4E25-9C67-C049239B831E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4C53B-DE6F-42F6-AB1D-EE69D12E0D7D}" type="pres">
      <dgm:prSet presAssocID="{FA76EC74-858A-4E25-9C67-C049239B831E}" presName="parSh" presStyleLbl="node1" presStyleIdx="0" presStyleCnt="1"/>
      <dgm:spPr/>
      <dgm:t>
        <a:bodyPr/>
        <a:lstStyle/>
        <a:p>
          <a:endParaRPr lang="ru-RU"/>
        </a:p>
      </dgm:t>
    </dgm:pt>
    <dgm:pt modelId="{960AD3B4-A614-40E1-8FDA-994507E694C5}" type="pres">
      <dgm:prSet presAssocID="{FA76EC74-858A-4E25-9C67-C049239B831E}" presName="desTx" presStyleLbl="fgAcc1" presStyleIdx="0" presStyleCnt="1" custScaleX="96679" custLinFactNeighborX="-61" custLinFactNeighborY="8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338597-20F3-4D76-8213-F459FF5F7149}" srcId="{BD5B4AC0-C137-4E23-95F0-AB8FD76107C3}" destId="{FA76EC74-858A-4E25-9C67-C049239B831E}" srcOrd="0" destOrd="0" parTransId="{EE583215-D29E-43EA-B1CF-530422679414}" sibTransId="{F02509B8-EAA5-4AED-A828-E28FA54D0B51}"/>
    <dgm:cxn modelId="{1F3BB5AC-3023-4EB7-BF1E-29173429BF0E}" type="presOf" srcId="{FA76EC74-858A-4E25-9C67-C049239B831E}" destId="{C91A5266-0C2C-4B88-9AA5-AF9F6D0B6648}" srcOrd="0" destOrd="0" presId="urn:microsoft.com/office/officeart/2005/8/layout/process3"/>
    <dgm:cxn modelId="{61A318B9-74F2-4798-91BE-86ACDD5A18D1}" type="presOf" srcId="{BD5B4AC0-C137-4E23-95F0-AB8FD76107C3}" destId="{AFD3AF01-0D39-4616-8BF8-3236AA905F58}" srcOrd="0" destOrd="0" presId="urn:microsoft.com/office/officeart/2005/8/layout/process3"/>
    <dgm:cxn modelId="{C25FFC6E-6272-48A6-B030-DA5BCCCA069C}" type="presOf" srcId="{FA76EC74-858A-4E25-9C67-C049239B831E}" destId="{BFA4C53B-DE6F-42F6-AB1D-EE69D12E0D7D}" srcOrd="1" destOrd="0" presId="urn:microsoft.com/office/officeart/2005/8/layout/process3"/>
    <dgm:cxn modelId="{E74AD378-DAD6-422D-8D5B-6869C5056CE3}" srcId="{FA76EC74-858A-4E25-9C67-C049239B831E}" destId="{DE2EFE6B-1C3B-4A61-B955-BF020D79921F}" srcOrd="0" destOrd="0" parTransId="{54607CEB-81BF-4688-AC8D-48324FF0D5CB}" sibTransId="{AC3AF2DE-5E97-4A15-A3AE-1AC7D9134CD7}"/>
    <dgm:cxn modelId="{AEC7CCC8-D0A8-471D-A318-D1F75BB72781}" type="presOf" srcId="{DE2EFE6B-1C3B-4A61-B955-BF020D79921F}" destId="{960AD3B4-A614-40E1-8FDA-994507E694C5}" srcOrd="0" destOrd="0" presId="urn:microsoft.com/office/officeart/2005/8/layout/process3"/>
    <dgm:cxn modelId="{BE2EC6B7-BBEA-45A7-89DD-23043906EAF1}" type="presParOf" srcId="{AFD3AF01-0D39-4616-8BF8-3236AA905F58}" destId="{B271B665-72C3-4BE9-81E4-815473433E4C}" srcOrd="0" destOrd="0" presId="urn:microsoft.com/office/officeart/2005/8/layout/process3"/>
    <dgm:cxn modelId="{6B8927CC-03F9-42AE-99F3-9609E873ECF1}" type="presParOf" srcId="{B271B665-72C3-4BE9-81E4-815473433E4C}" destId="{C91A5266-0C2C-4B88-9AA5-AF9F6D0B6648}" srcOrd="0" destOrd="0" presId="urn:microsoft.com/office/officeart/2005/8/layout/process3"/>
    <dgm:cxn modelId="{C987923A-CAE5-43B6-B96F-95A1E34FB375}" type="presParOf" srcId="{B271B665-72C3-4BE9-81E4-815473433E4C}" destId="{BFA4C53B-DE6F-42F6-AB1D-EE69D12E0D7D}" srcOrd="1" destOrd="0" presId="urn:microsoft.com/office/officeart/2005/8/layout/process3"/>
    <dgm:cxn modelId="{D527C735-8565-482F-9557-18D59B226BA8}" type="presParOf" srcId="{B271B665-72C3-4BE9-81E4-815473433E4C}" destId="{960AD3B4-A614-40E1-8FDA-994507E694C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BC9FBC7-25BE-43A7-A7D2-80C94A267EFA}" type="doc">
      <dgm:prSet loTypeId="urn:microsoft.com/office/officeart/2005/8/layout/process3" loCatId="process" qsTypeId="urn:microsoft.com/office/officeart/2005/8/quickstyle/3d2" qsCatId="3D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236D238A-6A79-44FB-B2B4-E6C0324D6EEE}">
      <dgm:prSet phldrT="[Текст]" custT="1"/>
      <dgm:spPr>
        <a:xfrm>
          <a:off x="225502" y="116375"/>
          <a:ext cx="3782400" cy="13784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F79646">
                <a:shade val="80000"/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F79646">
                <a:shade val="80000"/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ctr"/>
          <a:r>
            <a:rPr lang="en-US" sz="2800" b="1" i="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6. </a:t>
          </a:r>
          <a:r>
            <a:rPr lang="ru-RU" sz="2800" b="1" i="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Комментарии для преподавателя</a:t>
          </a:r>
          <a:endParaRPr lang="ru-RU" sz="28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74320ABF-FD1E-4C2E-BF64-D0A003A130A4}" type="parTrans" cxnId="{3DFBD84B-3C94-4B73-961F-F75CA08D8030}">
      <dgm:prSet/>
      <dgm:spPr/>
      <dgm:t>
        <a:bodyPr/>
        <a:lstStyle/>
        <a:p>
          <a:endParaRPr lang="ru-RU"/>
        </a:p>
      </dgm:t>
    </dgm:pt>
    <dgm:pt modelId="{BB90903C-A940-4BE5-8C25-CB1CE0916B28}" type="sibTrans" cxnId="{3DFBD84B-3C94-4B73-961F-F75CA08D8030}">
      <dgm:prSet/>
      <dgm:spPr/>
      <dgm:t>
        <a:bodyPr/>
        <a:lstStyle/>
        <a:p>
          <a:endParaRPr lang="ru-RU"/>
        </a:p>
      </dgm:t>
    </dgm:pt>
    <dgm:pt modelId="{328509E7-C7E3-4CBC-9EC4-F8323DE60822}">
      <dgm:prSet phldrT="[Текст]" custT="1"/>
      <dgm:spPr>
        <a:xfrm>
          <a:off x="1066796" y="1271663"/>
          <a:ext cx="3664060" cy="20049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F7964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1400" b="0" i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цели и задачи веб-</a:t>
          </a:r>
          <a:r>
            <a:rPr lang="ru-RU" sz="1400" b="0" i="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квеста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60ED7C2-3BAF-4D07-8B78-0E6534B36668}" type="parTrans" cxnId="{434F3938-C8C5-4830-A1F3-C914AAD68BE4}">
      <dgm:prSet/>
      <dgm:spPr/>
      <dgm:t>
        <a:bodyPr/>
        <a:lstStyle/>
        <a:p>
          <a:endParaRPr lang="ru-RU"/>
        </a:p>
      </dgm:t>
    </dgm:pt>
    <dgm:pt modelId="{2426BCBC-795A-45A5-83AB-81C628D1991C}" type="sibTrans" cxnId="{434F3938-C8C5-4830-A1F3-C914AAD68BE4}">
      <dgm:prSet/>
      <dgm:spPr/>
      <dgm:t>
        <a:bodyPr/>
        <a:lstStyle/>
        <a:p>
          <a:endParaRPr lang="ru-RU"/>
        </a:p>
      </dgm:t>
    </dgm:pt>
    <dgm:pt modelId="{255AE3C3-4820-48AA-A059-1AC12295591F}">
      <dgm:prSet phldrT="[Текст]" custT="1"/>
      <dgm:spPr>
        <a:xfrm>
          <a:off x="1066796" y="1271663"/>
          <a:ext cx="3664060" cy="20049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F7964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возрастная категория учащихся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170F919C-E29B-4751-8B22-F3A7A077A8B8}" type="parTrans" cxnId="{6F0F07F1-7A94-4BED-A03F-9F39FA0ED0A7}">
      <dgm:prSet/>
      <dgm:spPr/>
      <dgm:t>
        <a:bodyPr/>
        <a:lstStyle/>
        <a:p>
          <a:endParaRPr lang="ru-RU"/>
        </a:p>
      </dgm:t>
    </dgm:pt>
    <dgm:pt modelId="{6752F47B-3797-4263-A0DD-5C43CDA18A51}" type="sibTrans" cxnId="{6F0F07F1-7A94-4BED-A03F-9F39FA0ED0A7}">
      <dgm:prSet/>
      <dgm:spPr/>
      <dgm:t>
        <a:bodyPr/>
        <a:lstStyle/>
        <a:p>
          <a:endParaRPr lang="ru-RU"/>
        </a:p>
      </dgm:t>
    </dgm:pt>
    <dgm:pt modelId="{A1540B0C-4566-4D3A-90D7-057B815C3C9E}">
      <dgm:prSet phldrT="[Текст]" custT="1"/>
      <dgm:spPr>
        <a:xfrm>
          <a:off x="1066796" y="1271663"/>
          <a:ext cx="3664060" cy="20049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F7964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планируемые результаты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6412537-D8B0-4D0F-AC4D-C345F2A640F8}" type="parTrans" cxnId="{9CB9BC54-7161-4D3E-B916-0BC8314D98E7}">
      <dgm:prSet/>
      <dgm:spPr/>
      <dgm:t>
        <a:bodyPr/>
        <a:lstStyle/>
        <a:p>
          <a:endParaRPr lang="ru-RU"/>
        </a:p>
      </dgm:t>
    </dgm:pt>
    <dgm:pt modelId="{C17763DD-E2F0-4830-8397-CCB09D8B461B}" type="sibTrans" cxnId="{9CB9BC54-7161-4D3E-B916-0BC8314D98E7}">
      <dgm:prSet/>
      <dgm:spPr/>
      <dgm:t>
        <a:bodyPr/>
        <a:lstStyle/>
        <a:p>
          <a:endParaRPr lang="ru-RU"/>
        </a:p>
      </dgm:t>
    </dgm:pt>
    <dgm:pt modelId="{5C77869A-1B76-4623-ABDC-DE474A778DAE}">
      <dgm:prSet phldrT="[Текст]" custT="1"/>
      <dgm:spPr>
        <a:xfrm>
          <a:off x="1066796" y="1271663"/>
          <a:ext cx="3664060" cy="20049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F7964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процесс организации веб-</a:t>
          </a:r>
          <a:r>
            <a:rPr lang="ru-RU" sz="14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квеста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F49B54DB-CD84-42FD-A30C-81F512801C36}" type="parTrans" cxnId="{8A1DA0AC-6671-49A8-A039-DADDDE6D307F}">
      <dgm:prSet/>
      <dgm:spPr/>
      <dgm:t>
        <a:bodyPr/>
        <a:lstStyle/>
        <a:p>
          <a:endParaRPr lang="ru-RU"/>
        </a:p>
      </dgm:t>
    </dgm:pt>
    <dgm:pt modelId="{ED8D1E57-BB9D-42AE-95FC-9A4CAE8D23B2}" type="sibTrans" cxnId="{8A1DA0AC-6671-49A8-A039-DADDDE6D307F}">
      <dgm:prSet/>
      <dgm:spPr/>
      <dgm:t>
        <a:bodyPr/>
        <a:lstStyle/>
        <a:p>
          <a:endParaRPr lang="ru-RU"/>
        </a:p>
      </dgm:t>
    </dgm:pt>
    <dgm:pt modelId="{91E726DA-A4B3-4B16-9511-BED037F88B39}">
      <dgm:prSet phldrT="[Текст]" custT="1"/>
      <dgm:spPr>
        <a:xfrm>
          <a:off x="1066796" y="1271663"/>
          <a:ext cx="3664060" cy="20049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F7964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необходимые ресурсы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79F0D7CA-DFB5-4F8F-97A6-166916FEC930}" type="parTrans" cxnId="{BFA56E25-27F0-4D3D-B22E-21E4D06D0F9F}">
      <dgm:prSet/>
      <dgm:spPr/>
      <dgm:t>
        <a:bodyPr/>
        <a:lstStyle/>
        <a:p>
          <a:endParaRPr lang="ru-RU"/>
        </a:p>
      </dgm:t>
    </dgm:pt>
    <dgm:pt modelId="{B192973D-8EEF-46E0-A1A8-ECC532A7B064}" type="sibTrans" cxnId="{BFA56E25-27F0-4D3D-B22E-21E4D06D0F9F}">
      <dgm:prSet/>
      <dgm:spPr/>
      <dgm:t>
        <a:bodyPr/>
        <a:lstStyle/>
        <a:p>
          <a:endParaRPr lang="ru-RU"/>
        </a:p>
      </dgm:t>
    </dgm:pt>
    <dgm:pt modelId="{0618B010-46AC-45D1-B1BE-EF2D0390A6B6}" type="pres">
      <dgm:prSet presAssocID="{ABC9FBC7-25BE-43A7-A7D2-80C94A267EF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569B30-D8CC-4222-A5BC-B73F0E3FAC74}" type="pres">
      <dgm:prSet presAssocID="{236D238A-6A79-44FB-B2B4-E6C0324D6EEE}" presName="composite" presStyleCnt="0"/>
      <dgm:spPr/>
      <dgm:t>
        <a:bodyPr/>
        <a:lstStyle/>
        <a:p>
          <a:endParaRPr lang="ru-RU"/>
        </a:p>
      </dgm:t>
    </dgm:pt>
    <dgm:pt modelId="{52F6B338-8F43-4923-9631-6563607BD515}" type="pres">
      <dgm:prSet presAssocID="{236D238A-6A79-44FB-B2B4-E6C0324D6EEE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AA69D2-DC0A-4C11-BA84-D30024E0A93A}" type="pres">
      <dgm:prSet presAssocID="{236D238A-6A79-44FB-B2B4-E6C0324D6EEE}" presName="parSh" presStyleLbl="node1" presStyleIdx="0" presStyleCnt="1" custScaleX="98428" custScaleY="115943"/>
      <dgm:spPr/>
      <dgm:t>
        <a:bodyPr/>
        <a:lstStyle/>
        <a:p>
          <a:endParaRPr lang="ru-RU"/>
        </a:p>
      </dgm:t>
    </dgm:pt>
    <dgm:pt modelId="{D13FA172-55B4-46BE-A94C-7369437FD7A6}" type="pres">
      <dgm:prSet presAssocID="{236D238A-6A79-44FB-B2B4-E6C0324D6EEE}" presName="desTx" presStyleLbl="fgAcc1" presStyleIdx="0" presStyleCnt="1" custScaleX="87778" custScaleY="102275" custLinFactNeighborX="-1745" custLinFactNeighborY="221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0F07F1-7A94-4BED-A03F-9F39FA0ED0A7}" srcId="{236D238A-6A79-44FB-B2B4-E6C0324D6EEE}" destId="{255AE3C3-4820-48AA-A059-1AC12295591F}" srcOrd="1" destOrd="0" parTransId="{170F919C-E29B-4751-8B22-F3A7A077A8B8}" sibTransId="{6752F47B-3797-4263-A0DD-5C43CDA18A51}"/>
    <dgm:cxn modelId="{0DE6952F-2D40-41CC-A468-6BD66A8D2450}" type="presOf" srcId="{5C77869A-1B76-4623-ABDC-DE474A778DAE}" destId="{D13FA172-55B4-46BE-A94C-7369437FD7A6}" srcOrd="0" destOrd="3" presId="urn:microsoft.com/office/officeart/2005/8/layout/process3"/>
    <dgm:cxn modelId="{56E84A32-4438-4AFC-9598-20C8328F63F9}" type="presOf" srcId="{A1540B0C-4566-4D3A-90D7-057B815C3C9E}" destId="{D13FA172-55B4-46BE-A94C-7369437FD7A6}" srcOrd="0" destOrd="2" presId="urn:microsoft.com/office/officeart/2005/8/layout/process3"/>
    <dgm:cxn modelId="{9CB9BC54-7161-4D3E-B916-0BC8314D98E7}" srcId="{236D238A-6A79-44FB-B2B4-E6C0324D6EEE}" destId="{A1540B0C-4566-4D3A-90D7-057B815C3C9E}" srcOrd="2" destOrd="0" parTransId="{86412537-D8B0-4D0F-AC4D-C345F2A640F8}" sibTransId="{C17763DD-E2F0-4830-8397-CCB09D8B461B}"/>
    <dgm:cxn modelId="{05BFCEB6-E4A0-4800-88CB-E6BEC5600CEE}" type="presOf" srcId="{236D238A-6A79-44FB-B2B4-E6C0324D6EEE}" destId="{F2AA69D2-DC0A-4C11-BA84-D30024E0A93A}" srcOrd="1" destOrd="0" presId="urn:microsoft.com/office/officeart/2005/8/layout/process3"/>
    <dgm:cxn modelId="{434F3938-C8C5-4830-A1F3-C914AAD68BE4}" srcId="{236D238A-6A79-44FB-B2B4-E6C0324D6EEE}" destId="{328509E7-C7E3-4CBC-9EC4-F8323DE60822}" srcOrd="0" destOrd="0" parTransId="{C60ED7C2-3BAF-4D07-8B78-0E6534B36668}" sibTransId="{2426BCBC-795A-45A5-83AB-81C628D1991C}"/>
    <dgm:cxn modelId="{BFA56E25-27F0-4D3D-B22E-21E4D06D0F9F}" srcId="{236D238A-6A79-44FB-B2B4-E6C0324D6EEE}" destId="{91E726DA-A4B3-4B16-9511-BED037F88B39}" srcOrd="4" destOrd="0" parTransId="{79F0D7CA-DFB5-4F8F-97A6-166916FEC930}" sibTransId="{B192973D-8EEF-46E0-A1A8-ECC532A7B064}"/>
    <dgm:cxn modelId="{8A1DA0AC-6671-49A8-A039-DADDDE6D307F}" srcId="{236D238A-6A79-44FB-B2B4-E6C0324D6EEE}" destId="{5C77869A-1B76-4623-ABDC-DE474A778DAE}" srcOrd="3" destOrd="0" parTransId="{F49B54DB-CD84-42FD-A30C-81F512801C36}" sibTransId="{ED8D1E57-BB9D-42AE-95FC-9A4CAE8D23B2}"/>
    <dgm:cxn modelId="{7C10D025-83FC-40FC-8A84-764CB0B4F511}" type="presOf" srcId="{236D238A-6A79-44FB-B2B4-E6C0324D6EEE}" destId="{52F6B338-8F43-4923-9631-6563607BD515}" srcOrd="0" destOrd="0" presId="urn:microsoft.com/office/officeart/2005/8/layout/process3"/>
    <dgm:cxn modelId="{3DFBD84B-3C94-4B73-961F-F75CA08D8030}" srcId="{ABC9FBC7-25BE-43A7-A7D2-80C94A267EFA}" destId="{236D238A-6A79-44FB-B2B4-E6C0324D6EEE}" srcOrd="0" destOrd="0" parTransId="{74320ABF-FD1E-4C2E-BF64-D0A003A130A4}" sibTransId="{BB90903C-A940-4BE5-8C25-CB1CE0916B28}"/>
    <dgm:cxn modelId="{CD7EE6D0-1EC4-409E-BCB0-CBF0C0C79FBE}" type="presOf" srcId="{ABC9FBC7-25BE-43A7-A7D2-80C94A267EFA}" destId="{0618B010-46AC-45D1-B1BE-EF2D0390A6B6}" srcOrd="0" destOrd="0" presId="urn:microsoft.com/office/officeart/2005/8/layout/process3"/>
    <dgm:cxn modelId="{69D6D389-8B3D-459E-94CF-4D0F6177F1C8}" type="presOf" srcId="{91E726DA-A4B3-4B16-9511-BED037F88B39}" destId="{D13FA172-55B4-46BE-A94C-7369437FD7A6}" srcOrd="0" destOrd="4" presId="urn:microsoft.com/office/officeart/2005/8/layout/process3"/>
    <dgm:cxn modelId="{30A08A8C-EBD7-4E68-838A-D603C7A73DF7}" type="presOf" srcId="{255AE3C3-4820-48AA-A059-1AC12295591F}" destId="{D13FA172-55B4-46BE-A94C-7369437FD7A6}" srcOrd="0" destOrd="1" presId="urn:microsoft.com/office/officeart/2005/8/layout/process3"/>
    <dgm:cxn modelId="{78096504-BCD8-40A0-9CDF-E55BB165DBBC}" type="presOf" srcId="{328509E7-C7E3-4CBC-9EC4-F8323DE60822}" destId="{D13FA172-55B4-46BE-A94C-7369437FD7A6}" srcOrd="0" destOrd="0" presId="urn:microsoft.com/office/officeart/2005/8/layout/process3"/>
    <dgm:cxn modelId="{C89965A8-2EC8-4B6D-B591-B2F25B6B7897}" type="presParOf" srcId="{0618B010-46AC-45D1-B1BE-EF2D0390A6B6}" destId="{95569B30-D8CC-4222-A5BC-B73F0E3FAC74}" srcOrd="0" destOrd="0" presId="urn:microsoft.com/office/officeart/2005/8/layout/process3"/>
    <dgm:cxn modelId="{BAB952DC-28E5-4EE4-9617-8143C7E42166}" type="presParOf" srcId="{95569B30-D8CC-4222-A5BC-B73F0E3FAC74}" destId="{52F6B338-8F43-4923-9631-6563607BD515}" srcOrd="0" destOrd="0" presId="urn:microsoft.com/office/officeart/2005/8/layout/process3"/>
    <dgm:cxn modelId="{66B8B6E0-61A1-43B8-8EE7-5EBCB8442F07}" type="presParOf" srcId="{95569B30-D8CC-4222-A5BC-B73F0E3FAC74}" destId="{F2AA69D2-DC0A-4C11-BA84-D30024E0A93A}" srcOrd="1" destOrd="0" presId="urn:microsoft.com/office/officeart/2005/8/layout/process3"/>
    <dgm:cxn modelId="{F892839F-A945-42D2-A131-FE2F193FE681}" type="presParOf" srcId="{95569B30-D8CC-4222-A5BC-B73F0E3FAC74}" destId="{D13FA172-55B4-46BE-A94C-7369437FD7A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AC476BA-D664-414F-B126-FE8FA6B6480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42F131-79CF-4CEB-99CB-9B6C6A1D0EDC}">
      <dgm:prSet phldrT="[Текст]"/>
      <dgm:spPr>
        <a:solidFill>
          <a:schemeClr val="accent1">
            <a:lumMod val="75000"/>
          </a:schemeClr>
        </a:solidFill>
        <a:ln>
          <a:solidFill>
            <a:schemeClr val="accent5">
              <a:lumMod val="25000"/>
            </a:schemeClr>
          </a:solidFill>
        </a:ln>
      </dgm:spPr>
      <dgm:t>
        <a:bodyPr/>
        <a:lstStyle/>
        <a:p>
          <a:r>
            <a:rPr lang="ru-RU" b="1" i="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Выбор темы</a:t>
          </a:r>
          <a:endParaRPr lang="ru-RU" dirty="0"/>
        </a:p>
      </dgm:t>
    </dgm:pt>
    <dgm:pt modelId="{8D83F49D-73E7-4294-8A47-4A0E6BF5B4F9}" type="parTrans" cxnId="{4C6D946A-6D91-40D3-A07D-CEE1EED2F3B7}">
      <dgm:prSet/>
      <dgm:spPr/>
      <dgm:t>
        <a:bodyPr/>
        <a:lstStyle/>
        <a:p>
          <a:endParaRPr lang="ru-RU"/>
        </a:p>
      </dgm:t>
    </dgm:pt>
    <dgm:pt modelId="{0CE6FE34-673A-405C-8BA5-A9233E1F993C}" type="sibTrans" cxnId="{4C6D946A-6D91-40D3-A07D-CEE1EED2F3B7}">
      <dgm:prSet/>
      <dgm:spPr/>
      <dgm:t>
        <a:bodyPr/>
        <a:lstStyle/>
        <a:p>
          <a:endParaRPr lang="ru-RU"/>
        </a:p>
      </dgm:t>
    </dgm:pt>
    <dgm:pt modelId="{FCAA99DC-5C65-4B66-A554-16C2603F420F}">
      <dgm:prSet phldrT="[Текст]"/>
      <dgm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b="1" i="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Выбор интернет-сервиса и дизайна</a:t>
          </a:r>
          <a:endParaRPr lang="ru-RU" dirty="0"/>
        </a:p>
      </dgm:t>
    </dgm:pt>
    <dgm:pt modelId="{12FD37B6-45F2-461F-97E5-0DE1B5F539D2}" type="parTrans" cxnId="{3BB6F07B-A384-4D59-ACE2-6DBD3568754C}">
      <dgm:prSet/>
      <dgm:spPr/>
      <dgm:t>
        <a:bodyPr/>
        <a:lstStyle/>
        <a:p>
          <a:endParaRPr lang="ru-RU"/>
        </a:p>
      </dgm:t>
    </dgm:pt>
    <dgm:pt modelId="{35B5156D-824E-43E9-84BC-D306113A36B4}" type="sibTrans" cxnId="{3BB6F07B-A384-4D59-ACE2-6DBD3568754C}">
      <dgm:prSet/>
      <dgm:spPr/>
      <dgm:t>
        <a:bodyPr/>
        <a:lstStyle/>
        <a:p>
          <a:endParaRPr lang="ru-RU"/>
        </a:p>
      </dgm:t>
    </dgm:pt>
    <dgm:pt modelId="{95564317-114D-4C5C-9727-594E8983023D}">
      <dgm:prSet phldrT="[Текст]"/>
      <dgm:spPr>
        <a:solidFill>
          <a:schemeClr val="accent1">
            <a:lumMod val="75000"/>
          </a:schemeClr>
        </a:solidFill>
        <a:ln>
          <a:solidFill>
            <a:schemeClr val="accent5">
              <a:lumMod val="2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Подбор заданий, веб-ресурсов, планируемых результатов</a:t>
          </a:r>
          <a:endParaRPr lang="ru-RU" dirty="0"/>
        </a:p>
      </dgm:t>
    </dgm:pt>
    <dgm:pt modelId="{C94B8490-47AD-4115-9FFD-2D0431F98668}" type="parTrans" cxnId="{20C890BA-FB23-474F-811D-ACEA420899E2}">
      <dgm:prSet/>
      <dgm:spPr/>
      <dgm:t>
        <a:bodyPr/>
        <a:lstStyle/>
        <a:p>
          <a:endParaRPr lang="ru-RU"/>
        </a:p>
      </dgm:t>
    </dgm:pt>
    <dgm:pt modelId="{29E149B8-958E-459B-A8E1-5B41B2A3B830}" type="sibTrans" cxnId="{20C890BA-FB23-474F-811D-ACEA420899E2}">
      <dgm:prSet/>
      <dgm:spPr/>
      <dgm:t>
        <a:bodyPr/>
        <a:lstStyle/>
        <a:p>
          <a:endParaRPr lang="ru-RU"/>
        </a:p>
      </dgm:t>
    </dgm:pt>
    <dgm:pt modelId="{3952B2A7-733D-43E1-ABE7-B3BCDA62CC52}">
      <dgm:prSet phldrT="[Текст]"/>
      <dgm:spPr>
        <a:solidFill>
          <a:schemeClr val="accent6">
            <a:lumMod val="5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Наполнение веб-</a:t>
          </a:r>
          <a:r>
            <a:rPr lang="ru-RU" b="1" dirty="0" err="1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квеста</a:t>
          </a:r>
          <a:r>
            <a:rPr lang="en-US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ru-RU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содержанием</a:t>
          </a:r>
          <a:endParaRPr lang="ru-RU" dirty="0"/>
        </a:p>
      </dgm:t>
    </dgm:pt>
    <dgm:pt modelId="{672B693C-C4F8-4803-BB2C-F5D693762D22}" type="parTrans" cxnId="{56ACD103-D76A-4664-8C60-AE0BAAC3AE9B}">
      <dgm:prSet/>
      <dgm:spPr/>
      <dgm:t>
        <a:bodyPr/>
        <a:lstStyle/>
        <a:p>
          <a:endParaRPr lang="ru-RU"/>
        </a:p>
      </dgm:t>
    </dgm:pt>
    <dgm:pt modelId="{554CDC3F-BEAA-4EB3-B97D-72B5D1E2D974}" type="sibTrans" cxnId="{56ACD103-D76A-4664-8C60-AE0BAAC3AE9B}">
      <dgm:prSet/>
      <dgm:spPr/>
      <dgm:t>
        <a:bodyPr/>
        <a:lstStyle/>
        <a:p>
          <a:endParaRPr lang="ru-RU"/>
        </a:p>
      </dgm:t>
    </dgm:pt>
    <dgm:pt modelId="{F4EA267E-646B-4914-9914-1AB5A12FF0C5}" type="pres">
      <dgm:prSet presAssocID="{6AC476BA-D664-414F-B126-FE8FA6B6480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BC013A-0B82-4865-9733-53747C0FD34C}" type="pres">
      <dgm:prSet presAssocID="{1742F131-79CF-4CEB-99CB-9B6C6A1D0EDC}" presName="parentLin" presStyleCnt="0"/>
      <dgm:spPr/>
    </dgm:pt>
    <dgm:pt modelId="{9F04F8AB-8EEB-4CE0-B1F8-2B934229A6C8}" type="pres">
      <dgm:prSet presAssocID="{1742F131-79CF-4CEB-99CB-9B6C6A1D0ED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82CD82D2-998A-4595-B331-886832156B8E}" type="pres">
      <dgm:prSet presAssocID="{1742F131-79CF-4CEB-99CB-9B6C6A1D0EDC}" presName="parentText" presStyleLbl="node1" presStyleIdx="0" presStyleCnt="4" custScaleX="1110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1335D-AA0A-43CD-B550-158039982CD8}" type="pres">
      <dgm:prSet presAssocID="{1742F131-79CF-4CEB-99CB-9B6C6A1D0EDC}" presName="negativeSpace" presStyleCnt="0"/>
      <dgm:spPr/>
    </dgm:pt>
    <dgm:pt modelId="{8A9A1CB3-831E-41DA-A577-45FFD1C1A711}" type="pres">
      <dgm:prSet presAssocID="{1742F131-79CF-4CEB-99CB-9B6C6A1D0EDC}" presName="childText" presStyleLbl="conFgAcc1" presStyleIdx="0" presStyleCnt="4">
        <dgm:presLayoutVars>
          <dgm:bulletEnabled val="1"/>
        </dgm:presLayoutVars>
      </dgm:prSet>
      <dgm:spPr>
        <a:ln>
          <a:solidFill>
            <a:schemeClr val="accent6">
              <a:lumMod val="75000"/>
            </a:schemeClr>
          </a:solidFill>
        </a:ln>
      </dgm:spPr>
    </dgm:pt>
    <dgm:pt modelId="{4405E629-597B-46E2-A0D6-7DCEEC7414C9}" type="pres">
      <dgm:prSet presAssocID="{0CE6FE34-673A-405C-8BA5-A9233E1F993C}" presName="spaceBetweenRectangles" presStyleCnt="0"/>
      <dgm:spPr/>
    </dgm:pt>
    <dgm:pt modelId="{8336040F-4A7A-4932-9D8A-4EBCED50E350}" type="pres">
      <dgm:prSet presAssocID="{FCAA99DC-5C65-4B66-A554-16C2603F420F}" presName="parentLin" presStyleCnt="0"/>
      <dgm:spPr/>
    </dgm:pt>
    <dgm:pt modelId="{2261913E-F7E3-4FC6-A17B-07F290CE8678}" type="pres">
      <dgm:prSet presAssocID="{FCAA99DC-5C65-4B66-A554-16C2603F420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DBD0A9C-9E4F-431F-B846-3211E46AABAC}" type="pres">
      <dgm:prSet presAssocID="{FCAA99DC-5C65-4B66-A554-16C2603F420F}" presName="parentText" presStyleLbl="node1" presStyleIdx="1" presStyleCnt="4" custScaleX="1110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1E836-2F06-471D-9585-5A0EE1BAAB22}" type="pres">
      <dgm:prSet presAssocID="{FCAA99DC-5C65-4B66-A554-16C2603F420F}" presName="negativeSpace" presStyleCnt="0"/>
      <dgm:spPr/>
    </dgm:pt>
    <dgm:pt modelId="{6CF07AE9-F6D6-4720-907E-8E50A65F6AFE}" type="pres">
      <dgm:prSet presAssocID="{FCAA99DC-5C65-4B66-A554-16C2603F420F}" presName="childText" presStyleLbl="conFgAcc1" presStyleIdx="1" presStyleCnt="4">
        <dgm:presLayoutVars>
          <dgm:bulletEnabled val="1"/>
        </dgm:presLayoutVars>
      </dgm:prSet>
      <dgm:spPr>
        <a:ln>
          <a:solidFill>
            <a:schemeClr val="accent5">
              <a:lumMod val="25000"/>
            </a:schemeClr>
          </a:solidFill>
        </a:ln>
      </dgm:spPr>
    </dgm:pt>
    <dgm:pt modelId="{ABA84965-6829-4A25-BF2C-363C24379BF0}" type="pres">
      <dgm:prSet presAssocID="{35B5156D-824E-43E9-84BC-D306113A36B4}" presName="spaceBetweenRectangles" presStyleCnt="0"/>
      <dgm:spPr/>
    </dgm:pt>
    <dgm:pt modelId="{50170740-F703-441F-A466-B05A7F362EB8}" type="pres">
      <dgm:prSet presAssocID="{95564317-114D-4C5C-9727-594E8983023D}" presName="parentLin" presStyleCnt="0"/>
      <dgm:spPr/>
    </dgm:pt>
    <dgm:pt modelId="{B53562F0-E95D-4F95-9384-4CE31051559C}" type="pres">
      <dgm:prSet presAssocID="{95564317-114D-4C5C-9727-594E8983023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81C245CD-5CD7-4FEF-9662-59C196590911}" type="pres">
      <dgm:prSet presAssocID="{95564317-114D-4C5C-9727-594E8983023D}" presName="parentText" presStyleLbl="node1" presStyleIdx="2" presStyleCnt="4" custScaleX="1115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BAF560-6E13-4573-BE50-805404F0DEE9}" type="pres">
      <dgm:prSet presAssocID="{95564317-114D-4C5C-9727-594E8983023D}" presName="negativeSpace" presStyleCnt="0"/>
      <dgm:spPr/>
    </dgm:pt>
    <dgm:pt modelId="{BCA6710D-8906-4D5B-9B15-6B6547BB9B57}" type="pres">
      <dgm:prSet presAssocID="{95564317-114D-4C5C-9727-594E8983023D}" presName="childText" presStyleLbl="conFgAcc1" presStyleIdx="2" presStyleCnt="4">
        <dgm:presLayoutVars>
          <dgm:bulletEnabled val="1"/>
        </dgm:presLayoutVars>
      </dgm:prSet>
      <dgm:spPr>
        <a:ln>
          <a:solidFill>
            <a:schemeClr val="accent6">
              <a:lumMod val="75000"/>
            </a:schemeClr>
          </a:solidFill>
        </a:ln>
      </dgm:spPr>
    </dgm:pt>
    <dgm:pt modelId="{900FCB5E-E431-4741-A1F6-55684FCE28AD}" type="pres">
      <dgm:prSet presAssocID="{29E149B8-958E-459B-A8E1-5B41B2A3B830}" presName="spaceBetweenRectangles" presStyleCnt="0"/>
      <dgm:spPr/>
    </dgm:pt>
    <dgm:pt modelId="{A18A848A-1D6F-4659-BB7D-BB35D423FE78}" type="pres">
      <dgm:prSet presAssocID="{3952B2A7-733D-43E1-ABE7-B3BCDA62CC52}" presName="parentLin" presStyleCnt="0"/>
      <dgm:spPr/>
    </dgm:pt>
    <dgm:pt modelId="{B11C83F2-71BC-4651-9310-FCD160D213B4}" type="pres">
      <dgm:prSet presAssocID="{3952B2A7-733D-43E1-ABE7-B3BCDA62CC52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0CFBA04-521D-4C51-8285-4DE6564D96FC}" type="pres">
      <dgm:prSet presAssocID="{3952B2A7-733D-43E1-ABE7-B3BCDA62CC52}" presName="parentText" presStyleLbl="node1" presStyleIdx="3" presStyleCnt="4" custScaleX="1124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D906D-B9D4-4796-BBCB-1D8589426293}" type="pres">
      <dgm:prSet presAssocID="{3952B2A7-733D-43E1-ABE7-B3BCDA62CC52}" presName="negativeSpace" presStyleCnt="0"/>
      <dgm:spPr/>
    </dgm:pt>
    <dgm:pt modelId="{0B36B079-9757-4B0A-9E40-818FC91E5A28}" type="pres">
      <dgm:prSet presAssocID="{3952B2A7-733D-43E1-ABE7-B3BCDA62CC52}" presName="childText" presStyleLbl="conFgAcc1" presStyleIdx="3" presStyleCnt="4">
        <dgm:presLayoutVars>
          <dgm:bulletEnabled val="1"/>
        </dgm:presLayoutVars>
      </dgm:prSet>
      <dgm:spPr>
        <a:ln>
          <a:solidFill>
            <a:schemeClr val="accent5">
              <a:lumMod val="25000"/>
            </a:schemeClr>
          </a:solidFill>
        </a:ln>
      </dgm:spPr>
    </dgm:pt>
  </dgm:ptLst>
  <dgm:cxnLst>
    <dgm:cxn modelId="{66F16668-C9FD-4D49-89A4-487A60440993}" type="presOf" srcId="{6AC476BA-D664-414F-B126-FE8FA6B6480F}" destId="{F4EA267E-646B-4914-9914-1AB5A12FF0C5}" srcOrd="0" destOrd="0" presId="urn:microsoft.com/office/officeart/2005/8/layout/list1"/>
    <dgm:cxn modelId="{7AD19D1E-9779-4F59-B69F-C56E27B35766}" type="presOf" srcId="{FCAA99DC-5C65-4B66-A554-16C2603F420F}" destId="{3DBD0A9C-9E4F-431F-B846-3211E46AABAC}" srcOrd="1" destOrd="0" presId="urn:microsoft.com/office/officeart/2005/8/layout/list1"/>
    <dgm:cxn modelId="{20C890BA-FB23-474F-811D-ACEA420899E2}" srcId="{6AC476BA-D664-414F-B126-FE8FA6B6480F}" destId="{95564317-114D-4C5C-9727-594E8983023D}" srcOrd="2" destOrd="0" parTransId="{C94B8490-47AD-4115-9FFD-2D0431F98668}" sibTransId="{29E149B8-958E-459B-A8E1-5B41B2A3B830}"/>
    <dgm:cxn modelId="{827DB207-CBCD-4FE6-B07C-616C4606CC7D}" type="presOf" srcId="{95564317-114D-4C5C-9727-594E8983023D}" destId="{B53562F0-E95D-4F95-9384-4CE31051559C}" srcOrd="0" destOrd="0" presId="urn:microsoft.com/office/officeart/2005/8/layout/list1"/>
    <dgm:cxn modelId="{56ACD103-D76A-4664-8C60-AE0BAAC3AE9B}" srcId="{6AC476BA-D664-414F-B126-FE8FA6B6480F}" destId="{3952B2A7-733D-43E1-ABE7-B3BCDA62CC52}" srcOrd="3" destOrd="0" parTransId="{672B693C-C4F8-4803-BB2C-F5D693762D22}" sibTransId="{554CDC3F-BEAA-4EB3-B97D-72B5D1E2D974}"/>
    <dgm:cxn modelId="{D3DD9580-5D79-41E0-91ED-D8DC11F04720}" type="presOf" srcId="{3952B2A7-733D-43E1-ABE7-B3BCDA62CC52}" destId="{60CFBA04-521D-4C51-8285-4DE6564D96FC}" srcOrd="1" destOrd="0" presId="urn:microsoft.com/office/officeart/2005/8/layout/list1"/>
    <dgm:cxn modelId="{CCBB4A91-A65B-440C-8688-CD673FDC2A3D}" type="presOf" srcId="{FCAA99DC-5C65-4B66-A554-16C2603F420F}" destId="{2261913E-F7E3-4FC6-A17B-07F290CE8678}" srcOrd="0" destOrd="0" presId="urn:microsoft.com/office/officeart/2005/8/layout/list1"/>
    <dgm:cxn modelId="{4C6D946A-6D91-40D3-A07D-CEE1EED2F3B7}" srcId="{6AC476BA-D664-414F-B126-FE8FA6B6480F}" destId="{1742F131-79CF-4CEB-99CB-9B6C6A1D0EDC}" srcOrd="0" destOrd="0" parTransId="{8D83F49D-73E7-4294-8A47-4A0E6BF5B4F9}" sibTransId="{0CE6FE34-673A-405C-8BA5-A9233E1F993C}"/>
    <dgm:cxn modelId="{29CC0E51-C9AD-4B12-A6FB-1B9AE5C81186}" type="presOf" srcId="{95564317-114D-4C5C-9727-594E8983023D}" destId="{81C245CD-5CD7-4FEF-9662-59C196590911}" srcOrd="1" destOrd="0" presId="urn:microsoft.com/office/officeart/2005/8/layout/list1"/>
    <dgm:cxn modelId="{3BB6F07B-A384-4D59-ACE2-6DBD3568754C}" srcId="{6AC476BA-D664-414F-B126-FE8FA6B6480F}" destId="{FCAA99DC-5C65-4B66-A554-16C2603F420F}" srcOrd="1" destOrd="0" parTransId="{12FD37B6-45F2-461F-97E5-0DE1B5F539D2}" sibTransId="{35B5156D-824E-43E9-84BC-D306113A36B4}"/>
    <dgm:cxn modelId="{C37336D0-BAD7-42B5-8F5B-71353F8579CA}" type="presOf" srcId="{1742F131-79CF-4CEB-99CB-9B6C6A1D0EDC}" destId="{82CD82D2-998A-4595-B331-886832156B8E}" srcOrd="1" destOrd="0" presId="urn:microsoft.com/office/officeart/2005/8/layout/list1"/>
    <dgm:cxn modelId="{1F460ECA-E7FE-4B7E-A5F8-AC7693F44096}" type="presOf" srcId="{1742F131-79CF-4CEB-99CB-9B6C6A1D0EDC}" destId="{9F04F8AB-8EEB-4CE0-B1F8-2B934229A6C8}" srcOrd="0" destOrd="0" presId="urn:microsoft.com/office/officeart/2005/8/layout/list1"/>
    <dgm:cxn modelId="{3BD5063B-E97A-4D06-A393-E0C7DAD28BBA}" type="presOf" srcId="{3952B2A7-733D-43E1-ABE7-B3BCDA62CC52}" destId="{B11C83F2-71BC-4651-9310-FCD160D213B4}" srcOrd="0" destOrd="0" presId="urn:microsoft.com/office/officeart/2005/8/layout/list1"/>
    <dgm:cxn modelId="{42CA9B9E-7D2A-414F-A931-E5ECFD1679D9}" type="presParOf" srcId="{F4EA267E-646B-4914-9914-1AB5A12FF0C5}" destId="{2ABC013A-0B82-4865-9733-53747C0FD34C}" srcOrd="0" destOrd="0" presId="urn:microsoft.com/office/officeart/2005/8/layout/list1"/>
    <dgm:cxn modelId="{C8D357FE-AE1A-423B-AB00-3571D2E667E6}" type="presParOf" srcId="{2ABC013A-0B82-4865-9733-53747C0FD34C}" destId="{9F04F8AB-8EEB-4CE0-B1F8-2B934229A6C8}" srcOrd="0" destOrd="0" presId="urn:microsoft.com/office/officeart/2005/8/layout/list1"/>
    <dgm:cxn modelId="{21FDDEF4-C389-45B4-A1BE-CE35A478DF07}" type="presParOf" srcId="{2ABC013A-0B82-4865-9733-53747C0FD34C}" destId="{82CD82D2-998A-4595-B331-886832156B8E}" srcOrd="1" destOrd="0" presId="urn:microsoft.com/office/officeart/2005/8/layout/list1"/>
    <dgm:cxn modelId="{E2A3DA96-E166-4F17-BF03-4516EB7AD328}" type="presParOf" srcId="{F4EA267E-646B-4914-9914-1AB5A12FF0C5}" destId="{2181335D-AA0A-43CD-B550-158039982CD8}" srcOrd="1" destOrd="0" presId="urn:microsoft.com/office/officeart/2005/8/layout/list1"/>
    <dgm:cxn modelId="{BCBCFB0B-5CC1-4E0C-A834-98CE6FCA184F}" type="presParOf" srcId="{F4EA267E-646B-4914-9914-1AB5A12FF0C5}" destId="{8A9A1CB3-831E-41DA-A577-45FFD1C1A711}" srcOrd="2" destOrd="0" presId="urn:microsoft.com/office/officeart/2005/8/layout/list1"/>
    <dgm:cxn modelId="{3C7CC339-0E1E-4BBD-AB63-32217C2099CD}" type="presParOf" srcId="{F4EA267E-646B-4914-9914-1AB5A12FF0C5}" destId="{4405E629-597B-46E2-A0D6-7DCEEC7414C9}" srcOrd="3" destOrd="0" presId="urn:microsoft.com/office/officeart/2005/8/layout/list1"/>
    <dgm:cxn modelId="{5AB65649-2C6F-43C1-98B6-738DAEBAAD94}" type="presParOf" srcId="{F4EA267E-646B-4914-9914-1AB5A12FF0C5}" destId="{8336040F-4A7A-4932-9D8A-4EBCED50E350}" srcOrd="4" destOrd="0" presId="urn:microsoft.com/office/officeart/2005/8/layout/list1"/>
    <dgm:cxn modelId="{41FE540C-CA1F-450A-A9F9-C734EEE09DA5}" type="presParOf" srcId="{8336040F-4A7A-4932-9D8A-4EBCED50E350}" destId="{2261913E-F7E3-4FC6-A17B-07F290CE8678}" srcOrd="0" destOrd="0" presId="urn:microsoft.com/office/officeart/2005/8/layout/list1"/>
    <dgm:cxn modelId="{14C9EE92-6F52-48FB-B223-926391719963}" type="presParOf" srcId="{8336040F-4A7A-4932-9D8A-4EBCED50E350}" destId="{3DBD0A9C-9E4F-431F-B846-3211E46AABAC}" srcOrd="1" destOrd="0" presId="urn:microsoft.com/office/officeart/2005/8/layout/list1"/>
    <dgm:cxn modelId="{EACED1C8-F8FD-46E1-A91A-691D60A04192}" type="presParOf" srcId="{F4EA267E-646B-4914-9914-1AB5A12FF0C5}" destId="{7C51E836-2F06-471D-9585-5A0EE1BAAB22}" srcOrd="5" destOrd="0" presId="urn:microsoft.com/office/officeart/2005/8/layout/list1"/>
    <dgm:cxn modelId="{CF695347-8A9E-4D20-9328-CADF3BD4C3F5}" type="presParOf" srcId="{F4EA267E-646B-4914-9914-1AB5A12FF0C5}" destId="{6CF07AE9-F6D6-4720-907E-8E50A65F6AFE}" srcOrd="6" destOrd="0" presId="urn:microsoft.com/office/officeart/2005/8/layout/list1"/>
    <dgm:cxn modelId="{355DB83C-EE8F-4577-ACC4-8B2B792DD7AE}" type="presParOf" srcId="{F4EA267E-646B-4914-9914-1AB5A12FF0C5}" destId="{ABA84965-6829-4A25-BF2C-363C24379BF0}" srcOrd="7" destOrd="0" presId="urn:microsoft.com/office/officeart/2005/8/layout/list1"/>
    <dgm:cxn modelId="{967428F7-8A63-454A-BB86-C4611BDFAB09}" type="presParOf" srcId="{F4EA267E-646B-4914-9914-1AB5A12FF0C5}" destId="{50170740-F703-441F-A466-B05A7F362EB8}" srcOrd="8" destOrd="0" presId="urn:microsoft.com/office/officeart/2005/8/layout/list1"/>
    <dgm:cxn modelId="{15FE0492-A981-454F-8BDA-3DD517C5443A}" type="presParOf" srcId="{50170740-F703-441F-A466-B05A7F362EB8}" destId="{B53562F0-E95D-4F95-9384-4CE31051559C}" srcOrd="0" destOrd="0" presId="urn:microsoft.com/office/officeart/2005/8/layout/list1"/>
    <dgm:cxn modelId="{8D49251C-809C-4C01-8780-0B0A647C0794}" type="presParOf" srcId="{50170740-F703-441F-A466-B05A7F362EB8}" destId="{81C245CD-5CD7-4FEF-9662-59C196590911}" srcOrd="1" destOrd="0" presId="urn:microsoft.com/office/officeart/2005/8/layout/list1"/>
    <dgm:cxn modelId="{C739FAA8-1B2C-45BB-BD3E-ED9CE33BF36B}" type="presParOf" srcId="{F4EA267E-646B-4914-9914-1AB5A12FF0C5}" destId="{32BAF560-6E13-4573-BE50-805404F0DEE9}" srcOrd="9" destOrd="0" presId="urn:microsoft.com/office/officeart/2005/8/layout/list1"/>
    <dgm:cxn modelId="{82D06E56-F3B2-475E-889F-FFFA15AA6BAA}" type="presParOf" srcId="{F4EA267E-646B-4914-9914-1AB5A12FF0C5}" destId="{BCA6710D-8906-4D5B-9B15-6B6547BB9B57}" srcOrd="10" destOrd="0" presId="urn:microsoft.com/office/officeart/2005/8/layout/list1"/>
    <dgm:cxn modelId="{434118D4-A39D-4D55-B165-E570D045B336}" type="presParOf" srcId="{F4EA267E-646B-4914-9914-1AB5A12FF0C5}" destId="{900FCB5E-E431-4741-A1F6-55684FCE28AD}" srcOrd="11" destOrd="0" presId="urn:microsoft.com/office/officeart/2005/8/layout/list1"/>
    <dgm:cxn modelId="{0FCC19F8-EBB3-4A1F-8AC8-6FDC768E6833}" type="presParOf" srcId="{F4EA267E-646B-4914-9914-1AB5A12FF0C5}" destId="{A18A848A-1D6F-4659-BB7D-BB35D423FE78}" srcOrd="12" destOrd="0" presId="urn:microsoft.com/office/officeart/2005/8/layout/list1"/>
    <dgm:cxn modelId="{42184C2F-6568-426B-AAF4-14E0EA85B5EF}" type="presParOf" srcId="{A18A848A-1D6F-4659-BB7D-BB35D423FE78}" destId="{B11C83F2-71BC-4651-9310-FCD160D213B4}" srcOrd="0" destOrd="0" presId="urn:microsoft.com/office/officeart/2005/8/layout/list1"/>
    <dgm:cxn modelId="{11E183F0-265A-4818-BC59-630776AF4D68}" type="presParOf" srcId="{A18A848A-1D6F-4659-BB7D-BB35D423FE78}" destId="{60CFBA04-521D-4C51-8285-4DE6564D96FC}" srcOrd="1" destOrd="0" presId="urn:microsoft.com/office/officeart/2005/8/layout/list1"/>
    <dgm:cxn modelId="{BCAFB5AF-53FB-4E14-8B47-E8744E806777}" type="presParOf" srcId="{F4EA267E-646B-4914-9914-1AB5A12FF0C5}" destId="{786D906D-B9D4-4796-BBCB-1D8589426293}" srcOrd="13" destOrd="0" presId="urn:microsoft.com/office/officeart/2005/8/layout/list1"/>
    <dgm:cxn modelId="{8F301EE0-4F86-41F2-8E71-7F89A6F7FCC0}" type="presParOf" srcId="{F4EA267E-646B-4914-9914-1AB5A12FF0C5}" destId="{0B36B079-9757-4B0A-9E40-818FC91E5A2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87587B8-C4D2-44EB-B440-DF986B7D9A6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E2B749-FBF7-410F-9B29-551DD2DF1F41}">
      <dgm:prSet phldrT="[Текст]" custT="1"/>
      <dgm:spPr>
        <a:solidFill>
          <a:schemeClr val="accent1">
            <a:lumMod val="75000"/>
          </a:schemeClr>
        </a:solidFill>
        <a:ln>
          <a:solidFill>
            <a:schemeClr val="accent5">
              <a:lumMod val="25000"/>
            </a:schemeClr>
          </a:solidFill>
        </a:ln>
      </dgm:spPr>
      <dgm:t>
        <a:bodyPr/>
        <a:lstStyle/>
        <a:p>
          <a:r>
            <a:rPr lang="ru-RU" sz="1600" dirty="0" smtClean="0"/>
            <a:t>Мотивация</a:t>
          </a:r>
          <a:endParaRPr lang="ru-RU" sz="1600" dirty="0"/>
        </a:p>
      </dgm:t>
    </dgm:pt>
    <dgm:pt modelId="{95067FED-3A10-4BD1-8395-26CB2FE6786A}" type="parTrans" cxnId="{D9DE40DD-D212-40D0-8B08-C2AAB968225F}">
      <dgm:prSet/>
      <dgm:spPr/>
      <dgm:t>
        <a:bodyPr/>
        <a:lstStyle/>
        <a:p>
          <a:endParaRPr lang="ru-RU" sz="1600"/>
        </a:p>
      </dgm:t>
    </dgm:pt>
    <dgm:pt modelId="{DEFE338D-3222-4254-84A9-C01E8EEBE9D2}" type="sibTrans" cxnId="{D9DE40DD-D212-40D0-8B08-C2AAB968225F}">
      <dgm:prSet/>
      <dgm:spPr/>
      <dgm:t>
        <a:bodyPr/>
        <a:lstStyle/>
        <a:p>
          <a:endParaRPr lang="ru-RU" sz="1600"/>
        </a:p>
      </dgm:t>
    </dgm:pt>
    <dgm:pt modelId="{5D1EFA68-9432-444B-B369-5DA1CFCEFDD6}">
      <dgm:prSet phldrT="[Текст]" custT="1"/>
      <dgm:spPr>
        <a:solidFill>
          <a:srgbClr val="FFFF99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600" dirty="0" smtClean="0">
              <a:solidFill>
                <a:schemeClr val="accent5">
                  <a:lumMod val="25000"/>
                </a:schemeClr>
              </a:solidFill>
            </a:rPr>
            <a:t>Сотрудничество</a:t>
          </a:r>
          <a:endParaRPr lang="ru-RU" sz="1600" dirty="0">
            <a:solidFill>
              <a:schemeClr val="accent5">
                <a:lumMod val="25000"/>
              </a:schemeClr>
            </a:solidFill>
          </a:endParaRPr>
        </a:p>
      </dgm:t>
    </dgm:pt>
    <dgm:pt modelId="{7CC75BE1-818F-40F6-99DA-E7752D7EA8FA}" type="parTrans" cxnId="{401832A1-2722-48DE-8A0C-6CE418448E84}">
      <dgm:prSet/>
      <dgm:spPr/>
      <dgm:t>
        <a:bodyPr/>
        <a:lstStyle/>
        <a:p>
          <a:endParaRPr lang="ru-RU" sz="1600"/>
        </a:p>
      </dgm:t>
    </dgm:pt>
    <dgm:pt modelId="{752F9959-3D57-4408-BA8F-20C829DB6277}" type="sibTrans" cxnId="{401832A1-2722-48DE-8A0C-6CE418448E84}">
      <dgm:prSet/>
      <dgm:spPr/>
      <dgm:t>
        <a:bodyPr/>
        <a:lstStyle/>
        <a:p>
          <a:endParaRPr lang="ru-RU" sz="1600"/>
        </a:p>
      </dgm:t>
    </dgm:pt>
    <dgm:pt modelId="{AFCFA7CF-7639-4591-9F61-4F88C482AAC7}">
      <dgm:prSet phldrT="[Текст]" custT="1"/>
      <dgm:spPr>
        <a:solidFill>
          <a:srgbClr val="FFFF99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600" dirty="0" smtClean="0">
              <a:solidFill>
                <a:schemeClr val="accent5">
                  <a:lumMod val="25000"/>
                </a:schemeClr>
              </a:solidFill>
            </a:rPr>
            <a:t>Использование современных технологий </a:t>
          </a:r>
        </a:p>
      </dgm:t>
    </dgm:pt>
    <dgm:pt modelId="{62F45CE8-1797-439C-9F5E-E226FD3B61E4}" type="parTrans" cxnId="{1AF4310F-A5B6-40D4-B0AA-529102C2E881}">
      <dgm:prSet/>
      <dgm:spPr/>
      <dgm:t>
        <a:bodyPr/>
        <a:lstStyle/>
        <a:p>
          <a:endParaRPr lang="ru-RU" sz="1600"/>
        </a:p>
      </dgm:t>
    </dgm:pt>
    <dgm:pt modelId="{74CB653A-3AFB-4EBD-BFCF-2EB0828C6768}" type="sibTrans" cxnId="{1AF4310F-A5B6-40D4-B0AA-529102C2E881}">
      <dgm:prSet/>
      <dgm:spPr/>
      <dgm:t>
        <a:bodyPr/>
        <a:lstStyle/>
        <a:p>
          <a:endParaRPr lang="ru-RU" sz="1600"/>
        </a:p>
      </dgm:t>
    </dgm:pt>
    <dgm:pt modelId="{73188A43-9A59-40CA-BC36-09A4735D5254}">
      <dgm:prSet phldrT="[Текст]" custT="1"/>
      <dgm:spPr>
        <a:solidFill>
          <a:schemeClr val="accent1">
            <a:lumMod val="75000"/>
          </a:schemeClr>
        </a:solidFill>
        <a:ln>
          <a:solidFill>
            <a:schemeClr val="accent5">
              <a:lumMod val="25000"/>
            </a:schemeClr>
          </a:solidFill>
        </a:ln>
      </dgm:spPr>
      <dgm:t>
        <a:bodyPr/>
        <a:lstStyle/>
        <a:p>
          <a:r>
            <a:rPr lang="ru-RU" sz="1600" dirty="0" smtClean="0"/>
            <a:t>Активизация </a:t>
          </a:r>
        </a:p>
        <a:p>
          <a:r>
            <a:rPr lang="ru-RU" sz="1600" dirty="0" smtClean="0"/>
            <a:t>познавательной </a:t>
          </a:r>
        </a:p>
        <a:p>
          <a:r>
            <a:rPr lang="ru-RU" sz="1600" dirty="0" smtClean="0"/>
            <a:t>деятельности </a:t>
          </a:r>
        </a:p>
      </dgm:t>
    </dgm:pt>
    <dgm:pt modelId="{35977D40-AA2C-451D-ACAB-30E162AE19DC}" type="parTrans" cxnId="{514F5264-E666-4C78-823C-ADE565333C7E}">
      <dgm:prSet/>
      <dgm:spPr/>
      <dgm:t>
        <a:bodyPr/>
        <a:lstStyle/>
        <a:p>
          <a:endParaRPr lang="ru-RU" sz="1600"/>
        </a:p>
      </dgm:t>
    </dgm:pt>
    <dgm:pt modelId="{BC3D608D-C62B-496A-9670-51F3737649E1}" type="sibTrans" cxnId="{514F5264-E666-4C78-823C-ADE565333C7E}">
      <dgm:prSet/>
      <dgm:spPr/>
      <dgm:t>
        <a:bodyPr/>
        <a:lstStyle/>
        <a:p>
          <a:endParaRPr lang="ru-RU" sz="1600"/>
        </a:p>
      </dgm:t>
    </dgm:pt>
    <dgm:pt modelId="{502B4705-CDB1-44F1-84F9-5567DC1C3373}">
      <dgm:prSet phldrT="[Текст]" custT="1"/>
      <dgm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600" dirty="0" smtClean="0"/>
            <a:t>Развитие мышления </a:t>
          </a:r>
        </a:p>
      </dgm:t>
    </dgm:pt>
    <dgm:pt modelId="{1CF24F47-25EC-49E4-BC8D-5123ECB791C4}" type="parTrans" cxnId="{FAAD002A-1570-44BF-8130-920E6ACAD148}">
      <dgm:prSet/>
      <dgm:spPr/>
      <dgm:t>
        <a:bodyPr/>
        <a:lstStyle/>
        <a:p>
          <a:endParaRPr lang="ru-RU" sz="1600"/>
        </a:p>
      </dgm:t>
    </dgm:pt>
    <dgm:pt modelId="{6BC98494-F5AF-44DA-848C-B3AB7ABAD499}" type="sibTrans" cxnId="{FAAD002A-1570-44BF-8130-920E6ACAD148}">
      <dgm:prSet/>
      <dgm:spPr/>
      <dgm:t>
        <a:bodyPr/>
        <a:lstStyle/>
        <a:p>
          <a:endParaRPr lang="ru-RU" sz="1600"/>
        </a:p>
      </dgm:t>
    </dgm:pt>
    <dgm:pt modelId="{B3D6B6D0-90D3-46F2-9804-CCE6AB992563}">
      <dgm:prSet phldrT="[Текст]" custT="1"/>
      <dgm:spPr>
        <a:solidFill>
          <a:schemeClr val="accent1">
            <a:lumMod val="75000"/>
          </a:schemeClr>
        </a:solidFill>
        <a:ln>
          <a:solidFill>
            <a:schemeClr val="accent5">
              <a:lumMod val="25000"/>
            </a:schemeClr>
          </a:solidFill>
        </a:ln>
      </dgm:spPr>
      <dgm:t>
        <a:bodyPr/>
        <a:lstStyle/>
        <a:p>
          <a:r>
            <a:rPr lang="ru-RU" sz="1600" dirty="0" smtClean="0"/>
            <a:t>Проектное </a:t>
          </a:r>
        </a:p>
        <a:p>
          <a:r>
            <a:rPr lang="ru-RU" sz="1600" dirty="0" smtClean="0"/>
            <a:t>обучение</a:t>
          </a:r>
          <a:endParaRPr lang="ru-RU" sz="1600" dirty="0"/>
        </a:p>
      </dgm:t>
    </dgm:pt>
    <dgm:pt modelId="{356BD5CC-AF80-4527-8DE9-D173E6546474}" type="parTrans" cxnId="{86BD4341-0A63-44E1-9AB2-5528E455592D}">
      <dgm:prSet/>
      <dgm:spPr/>
      <dgm:t>
        <a:bodyPr/>
        <a:lstStyle/>
        <a:p>
          <a:endParaRPr lang="ru-RU" sz="1600"/>
        </a:p>
      </dgm:t>
    </dgm:pt>
    <dgm:pt modelId="{7D1202D2-50E6-4931-8358-88ED12B48633}" type="sibTrans" cxnId="{86BD4341-0A63-44E1-9AB2-5528E455592D}">
      <dgm:prSet/>
      <dgm:spPr/>
      <dgm:t>
        <a:bodyPr/>
        <a:lstStyle/>
        <a:p>
          <a:endParaRPr lang="ru-RU" sz="1600"/>
        </a:p>
      </dgm:t>
    </dgm:pt>
    <dgm:pt modelId="{BDF3D464-A9A3-4E70-AFD5-192F45549FF1}">
      <dgm:prSet phldrT="[Текст]" custT="1"/>
      <dgm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600" dirty="0" smtClean="0"/>
            <a:t>Проблемное </a:t>
          </a:r>
        </a:p>
        <a:p>
          <a:r>
            <a:rPr lang="ru-RU" sz="1600" dirty="0" smtClean="0"/>
            <a:t>обучение </a:t>
          </a:r>
        </a:p>
      </dgm:t>
    </dgm:pt>
    <dgm:pt modelId="{C2EC650F-4DCF-45F7-810F-E2EC9BEBA210}" type="parTrans" cxnId="{08E2F475-BA36-4938-A306-690C0C0EDF4A}">
      <dgm:prSet/>
      <dgm:spPr/>
      <dgm:t>
        <a:bodyPr/>
        <a:lstStyle/>
        <a:p>
          <a:endParaRPr lang="ru-RU" sz="1600"/>
        </a:p>
      </dgm:t>
    </dgm:pt>
    <dgm:pt modelId="{121033B5-2319-4908-9A8E-FCDDD96CB688}" type="sibTrans" cxnId="{08E2F475-BA36-4938-A306-690C0C0EDF4A}">
      <dgm:prSet/>
      <dgm:spPr/>
      <dgm:t>
        <a:bodyPr/>
        <a:lstStyle/>
        <a:p>
          <a:endParaRPr lang="ru-RU" sz="1600"/>
        </a:p>
      </dgm:t>
    </dgm:pt>
    <dgm:pt modelId="{60FB92D1-0D0A-4603-B21C-BEEED1CB6FA2}">
      <dgm:prSet phldrT="[Текст]" custT="1"/>
      <dgm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600" dirty="0" smtClean="0"/>
            <a:t>Формирование и </a:t>
          </a:r>
        </a:p>
        <a:p>
          <a:r>
            <a:rPr lang="ru-RU" sz="1600" dirty="0" smtClean="0"/>
            <a:t>совершенствование </a:t>
          </a:r>
        </a:p>
        <a:p>
          <a:r>
            <a:rPr lang="ru-RU" sz="1600" dirty="0" smtClean="0"/>
            <a:t>ИКТ-компетенций</a:t>
          </a:r>
          <a:endParaRPr lang="ru-RU" sz="1600" dirty="0"/>
        </a:p>
      </dgm:t>
    </dgm:pt>
    <dgm:pt modelId="{D09EE130-495C-4DC1-B4C7-DBB7FFA39150}" type="parTrans" cxnId="{FC4E87ED-78DE-4CAB-BDAA-7871E8A1716D}">
      <dgm:prSet/>
      <dgm:spPr/>
      <dgm:t>
        <a:bodyPr/>
        <a:lstStyle/>
        <a:p>
          <a:endParaRPr lang="ru-RU" sz="1600"/>
        </a:p>
      </dgm:t>
    </dgm:pt>
    <dgm:pt modelId="{6850FBA3-973B-4FCE-84A9-AED3446D3361}" type="sibTrans" cxnId="{FC4E87ED-78DE-4CAB-BDAA-7871E8A1716D}">
      <dgm:prSet/>
      <dgm:spPr/>
      <dgm:t>
        <a:bodyPr/>
        <a:lstStyle/>
        <a:p>
          <a:endParaRPr lang="ru-RU" sz="1600"/>
        </a:p>
      </dgm:t>
    </dgm:pt>
    <dgm:pt modelId="{4CC3826A-41DE-4D8C-A323-3EA3B6A3584E}" type="pres">
      <dgm:prSet presAssocID="{087587B8-C4D2-44EB-B440-DF986B7D9A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51592B-5487-410C-8272-26BF3D537EA2}" type="pres">
      <dgm:prSet presAssocID="{BDE2B749-FBF7-410F-9B29-551DD2DF1F41}" presName="node" presStyleLbl="node1" presStyleIdx="0" presStyleCnt="8" custScaleX="168339" custScaleY="100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32F69E-78A2-44C7-A615-19F1329CC56D}" type="pres">
      <dgm:prSet presAssocID="{BDE2B749-FBF7-410F-9B29-551DD2DF1F41}" presName="spNode" presStyleCnt="0"/>
      <dgm:spPr/>
    </dgm:pt>
    <dgm:pt modelId="{7148A6A7-CDD9-4719-8BFA-203B97D4F4FD}" type="pres">
      <dgm:prSet presAssocID="{DEFE338D-3222-4254-84A9-C01E8EEBE9D2}" presName="sibTrans" presStyleLbl="sibTrans1D1" presStyleIdx="0" presStyleCnt="8"/>
      <dgm:spPr/>
      <dgm:t>
        <a:bodyPr/>
        <a:lstStyle/>
        <a:p>
          <a:endParaRPr lang="ru-RU"/>
        </a:p>
      </dgm:t>
    </dgm:pt>
    <dgm:pt modelId="{DBCBFEEB-181D-4769-8C7B-7439C9FBCC55}" type="pres">
      <dgm:prSet presAssocID="{60FB92D1-0D0A-4603-B21C-BEEED1CB6FA2}" presName="node" presStyleLbl="node1" presStyleIdx="1" presStyleCnt="8" custScaleX="216546" custScaleY="175072" custRadScaleRad="102574" custRadScaleInc="68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8062CD-0479-4A5D-BB6E-5D8EA5154ED5}" type="pres">
      <dgm:prSet presAssocID="{60FB92D1-0D0A-4603-B21C-BEEED1CB6FA2}" presName="spNode" presStyleCnt="0"/>
      <dgm:spPr/>
    </dgm:pt>
    <dgm:pt modelId="{F6DF1FEA-9574-48BC-BBC2-3C9077CF2540}" type="pres">
      <dgm:prSet presAssocID="{6850FBA3-973B-4FCE-84A9-AED3446D3361}" presName="sibTrans" presStyleLbl="sibTrans1D1" presStyleIdx="1" presStyleCnt="8"/>
      <dgm:spPr/>
      <dgm:t>
        <a:bodyPr/>
        <a:lstStyle/>
        <a:p>
          <a:endParaRPr lang="ru-RU"/>
        </a:p>
      </dgm:t>
    </dgm:pt>
    <dgm:pt modelId="{2868F49C-5E35-4541-B9B8-C2F99724618B}" type="pres">
      <dgm:prSet presAssocID="{5D1EFA68-9432-444B-B369-5DA1CFCEFDD6}" presName="node" presStyleLbl="node1" presStyleIdx="2" presStyleCnt="8" custScaleX="188317" custScaleY="121330" custRadScaleRad="103107" custRadScaleInc="51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5665D-805B-4317-8464-AF55F778A7D3}" type="pres">
      <dgm:prSet presAssocID="{5D1EFA68-9432-444B-B369-5DA1CFCEFDD6}" presName="spNode" presStyleCnt="0"/>
      <dgm:spPr/>
    </dgm:pt>
    <dgm:pt modelId="{C36B0850-9EAE-437A-9907-124FA29AB348}" type="pres">
      <dgm:prSet presAssocID="{752F9959-3D57-4408-BA8F-20C829DB6277}" presName="sibTrans" presStyleLbl="sibTrans1D1" presStyleIdx="2" presStyleCnt="8"/>
      <dgm:spPr/>
      <dgm:t>
        <a:bodyPr/>
        <a:lstStyle/>
        <a:p>
          <a:endParaRPr lang="ru-RU"/>
        </a:p>
      </dgm:t>
    </dgm:pt>
    <dgm:pt modelId="{8377A513-9D8F-4212-8937-A26B0603B6EC}" type="pres">
      <dgm:prSet presAssocID="{B3D6B6D0-90D3-46F2-9804-CCE6AB992563}" presName="node" presStyleLbl="node1" presStyleIdx="3" presStyleCnt="8" custScaleX="167954" custScaleY="133229" custRadScaleRad="104729" custRadScaleInc="-550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BB872-07F1-4F84-BD02-72AEFD556AB6}" type="pres">
      <dgm:prSet presAssocID="{B3D6B6D0-90D3-46F2-9804-CCE6AB992563}" presName="spNode" presStyleCnt="0"/>
      <dgm:spPr/>
    </dgm:pt>
    <dgm:pt modelId="{8A3924A1-6939-4AC9-9187-4D86786CE5C5}" type="pres">
      <dgm:prSet presAssocID="{7D1202D2-50E6-4931-8358-88ED12B48633}" presName="sibTrans" presStyleLbl="sibTrans1D1" presStyleIdx="3" presStyleCnt="8"/>
      <dgm:spPr/>
      <dgm:t>
        <a:bodyPr/>
        <a:lstStyle/>
        <a:p>
          <a:endParaRPr lang="ru-RU"/>
        </a:p>
      </dgm:t>
    </dgm:pt>
    <dgm:pt modelId="{F04AC0BF-B5E4-4B78-AA96-DBA49E632935}" type="pres">
      <dgm:prSet presAssocID="{BDF3D464-A9A3-4E70-AFD5-192F45549FF1}" presName="node" presStyleLbl="node1" presStyleIdx="4" presStyleCnt="8" custScaleX="160219" custScaleY="1262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6BAC51-1AFA-4598-8CFF-5F484127ECCB}" type="pres">
      <dgm:prSet presAssocID="{BDF3D464-A9A3-4E70-AFD5-192F45549FF1}" presName="spNode" presStyleCnt="0"/>
      <dgm:spPr/>
    </dgm:pt>
    <dgm:pt modelId="{CFBD1A23-9691-4DE0-A837-58F505C2B61C}" type="pres">
      <dgm:prSet presAssocID="{121033B5-2319-4908-9A8E-FCDDD96CB688}" presName="sibTrans" presStyleLbl="sibTrans1D1" presStyleIdx="4" presStyleCnt="8"/>
      <dgm:spPr/>
      <dgm:t>
        <a:bodyPr/>
        <a:lstStyle/>
        <a:p>
          <a:endParaRPr lang="ru-RU"/>
        </a:p>
      </dgm:t>
    </dgm:pt>
    <dgm:pt modelId="{D28DCF94-9415-4810-9C7D-745B4148E670}" type="pres">
      <dgm:prSet presAssocID="{AFCFA7CF-7639-4591-9F61-4F88C482AAC7}" presName="node" presStyleLbl="node1" presStyleIdx="5" presStyleCnt="8" custScaleX="174659" custScaleY="144448" custRadScaleRad="102279" custRadScaleInc="55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87A2D-1174-4372-B240-A9F2AB256FD1}" type="pres">
      <dgm:prSet presAssocID="{AFCFA7CF-7639-4591-9F61-4F88C482AAC7}" presName="spNode" presStyleCnt="0"/>
      <dgm:spPr/>
    </dgm:pt>
    <dgm:pt modelId="{1AD9BA1D-7AB3-4F1B-BA7F-3CBA7EA30534}" type="pres">
      <dgm:prSet presAssocID="{74CB653A-3AFB-4EBD-BFCF-2EB0828C6768}" presName="sibTrans" presStyleLbl="sibTrans1D1" presStyleIdx="5" presStyleCnt="8"/>
      <dgm:spPr/>
      <dgm:t>
        <a:bodyPr/>
        <a:lstStyle/>
        <a:p>
          <a:endParaRPr lang="ru-RU"/>
        </a:p>
      </dgm:t>
    </dgm:pt>
    <dgm:pt modelId="{0E08BB19-A210-40CB-BC93-6EF9A9FBFF15}" type="pres">
      <dgm:prSet presAssocID="{73188A43-9A59-40CA-BC36-09A4735D5254}" presName="node" presStyleLbl="node1" presStyleIdx="6" presStyleCnt="8" custScaleX="207863" custScaleY="152948" custRadScaleRad="100383" custRadScaleInc="-4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BF7641-04F4-4967-B00E-1E6385BF0830}" type="pres">
      <dgm:prSet presAssocID="{73188A43-9A59-40CA-BC36-09A4735D5254}" presName="spNode" presStyleCnt="0"/>
      <dgm:spPr/>
    </dgm:pt>
    <dgm:pt modelId="{81BCCD8F-B47E-4A1D-BF95-8DA51E6FFB57}" type="pres">
      <dgm:prSet presAssocID="{BC3D608D-C62B-496A-9670-51F3737649E1}" presName="sibTrans" presStyleLbl="sibTrans1D1" presStyleIdx="6" presStyleCnt="8"/>
      <dgm:spPr/>
      <dgm:t>
        <a:bodyPr/>
        <a:lstStyle/>
        <a:p>
          <a:endParaRPr lang="ru-RU"/>
        </a:p>
      </dgm:t>
    </dgm:pt>
    <dgm:pt modelId="{6F0F8D44-E3DB-47D8-BD18-2EB5BC1B8932}" type="pres">
      <dgm:prSet presAssocID="{502B4705-CDB1-44F1-84F9-5567DC1C3373}" presName="node" presStyleLbl="node1" presStyleIdx="7" presStyleCnt="8" custScaleX="158054" custScaleY="154639" custRadScaleRad="99427" custRadScaleInc="-44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9635F9-3709-4972-A8B6-190A0DB75D1C}" type="pres">
      <dgm:prSet presAssocID="{502B4705-CDB1-44F1-84F9-5567DC1C3373}" presName="spNode" presStyleCnt="0"/>
      <dgm:spPr/>
    </dgm:pt>
    <dgm:pt modelId="{D27ABAC9-452F-43AC-841E-AF4672E12167}" type="pres">
      <dgm:prSet presAssocID="{6BC98494-F5AF-44DA-848C-B3AB7ABAD499}" presName="sibTrans" presStyleLbl="sibTrans1D1" presStyleIdx="7" presStyleCnt="8"/>
      <dgm:spPr/>
      <dgm:t>
        <a:bodyPr/>
        <a:lstStyle/>
        <a:p>
          <a:endParaRPr lang="ru-RU"/>
        </a:p>
      </dgm:t>
    </dgm:pt>
  </dgm:ptLst>
  <dgm:cxnLst>
    <dgm:cxn modelId="{FAAD002A-1570-44BF-8130-920E6ACAD148}" srcId="{087587B8-C4D2-44EB-B440-DF986B7D9A65}" destId="{502B4705-CDB1-44F1-84F9-5567DC1C3373}" srcOrd="7" destOrd="0" parTransId="{1CF24F47-25EC-49E4-BC8D-5123ECB791C4}" sibTransId="{6BC98494-F5AF-44DA-848C-B3AB7ABAD499}"/>
    <dgm:cxn modelId="{A5436C52-254C-4F6C-9ADA-6EE38FF1ADB7}" type="presOf" srcId="{74CB653A-3AFB-4EBD-BFCF-2EB0828C6768}" destId="{1AD9BA1D-7AB3-4F1B-BA7F-3CBA7EA30534}" srcOrd="0" destOrd="0" presId="urn:microsoft.com/office/officeart/2005/8/layout/cycle5"/>
    <dgm:cxn modelId="{FBF14A99-4C30-429A-B0B9-FF6C423FD373}" type="presOf" srcId="{087587B8-C4D2-44EB-B440-DF986B7D9A65}" destId="{4CC3826A-41DE-4D8C-A323-3EA3B6A3584E}" srcOrd="0" destOrd="0" presId="urn:microsoft.com/office/officeart/2005/8/layout/cycle5"/>
    <dgm:cxn modelId="{94FA123F-AB00-46B3-A2E7-24A4E98AFF91}" type="presOf" srcId="{DEFE338D-3222-4254-84A9-C01E8EEBE9D2}" destId="{7148A6A7-CDD9-4719-8BFA-203B97D4F4FD}" srcOrd="0" destOrd="0" presId="urn:microsoft.com/office/officeart/2005/8/layout/cycle5"/>
    <dgm:cxn modelId="{FC4E87ED-78DE-4CAB-BDAA-7871E8A1716D}" srcId="{087587B8-C4D2-44EB-B440-DF986B7D9A65}" destId="{60FB92D1-0D0A-4603-B21C-BEEED1CB6FA2}" srcOrd="1" destOrd="0" parTransId="{D09EE130-495C-4DC1-B4C7-DBB7FFA39150}" sibTransId="{6850FBA3-973B-4FCE-84A9-AED3446D3361}"/>
    <dgm:cxn modelId="{58E213AB-2AEC-4177-AD81-44731C3C8180}" type="presOf" srcId="{752F9959-3D57-4408-BA8F-20C829DB6277}" destId="{C36B0850-9EAE-437A-9907-124FA29AB348}" srcOrd="0" destOrd="0" presId="urn:microsoft.com/office/officeart/2005/8/layout/cycle5"/>
    <dgm:cxn modelId="{E8F34FC4-6DB5-4BBD-B115-26DA2821513A}" type="presOf" srcId="{73188A43-9A59-40CA-BC36-09A4735D5254}" destId="{0E08BB19-A210-40CB-BC93-6EF9A9FBFF15}" srcOrd="0" destOrd="0" presId="urn:microsoft.com/office/officeart/2005/8/layout/cycle5"/>
    <dgm:cxn modelId="{1AF4310F-A5B6-40D4-B0AA-529102C2E881}" srcId="{087587B8-C4D2-44EB-B440-DF986B7D9A65}" destId="{AFCFA7CF-7639-4591-9F61-4F88C482AAC7}" srcOrd="5" destOrd="0" parTransId="{62F45CE8-1797-439C-9F5E-E226FD3B61E4}" sibTransId="{74CB653A-3AFB-4EBD-BFCF-2EB0828C6768}"/>
    <dgm:cxn modelId="{99273035-34A2-4187-8F69-12C42519E0CF}" type="presOf" srcId="{7D1202D2-50E6-4931-8358-88ED12B48633}" destId="{8A3924A1-6939-4AC9-9187-4D86786CE5C5}" srcOrd="0" destOrd="0" presId="urn:microsoft.com/office/officeart/2005/8/layout/cycle5"/>
    <dgm:cxn modelId="{517E431D-FFA2-4326-A540-148D93C0CA02}" type="presOf" srcId="{BC3D608D-C62B-496A-9670-51F3737649E1}" destId="{81BCCD8F-B47E-4A1D-BF95-8DA51E6FFB57}" srcOrd="0" destOrd="0" presId="urn:microsoft.com/office/officeart/2005/8/layout/cycle5"/>
    <dgm:cxn modelId="{08E2F475-BA36-4938-A306-690C0C0EDF4A}" srcId="{087587B8-C4D2-44EB-B440-DF986B7D9A65}" destId="{BDF3D464-A9A3-4E70-AFD5-192F45549FF1}" srcOrd="4" destOrd="0" parTransId="{C2EC650F-4DCF-45F7-810F-E2EC9BEBA210}" sibTransId="{121033B5-2319-4908-9A8E-FCDDD96CB688}"/>
    <dgm:cxn modelId="{D9DE40DD-D212-40D0-8B08-C2AAB968225F}" srcId="{087587B8-C4D2-44EB-B440-DF986B7D9A65}" destId="{BDE2B749-FBF7-410F-9B29-551DD2DF1F41}" srcOrd="0" destOrd="0" parTransId="{95067FED-3A10-4BD1-8395-26CB2FE6786A}" sibTransId="{DEFE338D-3222-4254-84A9-C01E8EEBE9D2}"/>
    <dgm:cxn modelId="{0FDCEC06-1436-49A2-93AB-D2E4B45FDE3E}" type="presOf" srcId="{BDF3D464-A9A3-4E70-AFD5-192F45549FF1}" destId="{F04AC0BF-B5E4-4B78-AA96-DBA49E632935}" srcOrd="0" destOrd="0" presId="urn:microsoft.com/office/officeart/2005/8/layout/cycle5"/>
    <dgm:cxn modelId="{514F5264-E666-4C78-823C-ADE565333C7E}" srcId="{087587B8-C4D2-44EB-B440-DF986B7D9A65}" destId="{73188A43-9A59-40CA-BC36-09A4735D5254}" srcOrd="6" destOrd="0" parTransId="{35977D40-AA2C-451D-ACAB-30E162AE19DC}" sibTransId="{BC3D608D-C62B-496A-9670-51F3737649E1}"/>
    <dgm:cxn modelId="{CB983865-014D-437C-A4F3-3CB8FC6D329C}" type="presOf" srcId="{6BC98494-F5AF-44DA-848C-B3AB7ABAD499}" destId="{D27ABAC9-452F-43AC-841E-AF4672E12167}" srcOrd="0" destOrd="0" presId="urn:microsoft.com/office/officeart/2005/8/layout/cycle5"/>
    <dgm:cxn modelId="{539ABABC-5251-4677-9A84-0BDD741C81B0}" type="presOf" srcId="{B3D6B6D0-90D3-46F2-9804-CCE6AB992563}" destId="{8377A513-9D8F-4212-8937-A26B0603B6EC}" srcOrd="0" destOrd="0" presId="urn:microsoft.com/office/officeart/2005/8/layout/cycle5"/>
    <dgm:cxn modelId="{0976D375-5A0E-4D44-A8A0-0981D4943880}" type="presOf" srcId="{121033B5-2319-4908-9A8E-FCDDD96CB688}" destId="{CFBD1A23-9691-4DE0-A837-58F505C2B61C}" srcOrd="0" destOrd="0" presId="urn:microsoft.com/office/officeart/2005/8/layout/cycle5"/>
    <dgm:cxn modelId="{0F62EDCD-1040-4CAD-B1C3-DE8FDAB830F5}" type="presOf" srcId="{5D1EFA68-9432-444B-B369-5DA1CFCEFDD6}" destId="{2868F49C-5E35-4541-B9B8-C2F99724618B}" srcOrd="0" destOrd="0" presId="urn:microsoft.com/office/officeart/2005/8/layout/cycle5"/>
    <dgm:cxn modelId="{54989029-EFC9-48D9-B0BB-907E0B784E20}" type="presOf" srcId="{BDE2B749-FBF7-410F-9B29-551DD2DF1F41}" destId="{F551592B-5487-410C-8272-26BF3D537EA2}" srcOrd="0" destOrd="0" presId="urn:microsoft.com/office/officeart/2005/8/layout/cycle5"/>
    <dgm:cxn modelId="{401832A1-2722-48DE-8A0C-6CE418448E84}" srcId="{087587B8-C4D2-44EB-B440-DF986B7D9A65}" destId="{5D1EFA68-9432-444B-B369-5DA1CFCEFDD6}" srcOrd="2" destOrd="0" parTransId="{7CC75BE1-818F-40F6-99DA-E7752D7EA8FA}" sibTransId="{752F9959-3D57-4408-BA8F-20C829DB6277}"/>
    <dgm:cxn modelId="{3917EB91-77CD-4DCF-9650-812D97538BBD}" type="presOf" srcId="{6850FBA3-973B-4FCE-84A9-AED3446D3361}" destId="{F6DF1FEA-9574-48BC-BBC2-3C9077CF2540}" srcOrd="0" destOrd="0" presId="urn:microsoft.com/office/officeart/2005/8/layout/cycle5"/>
    <dgm:cxn modelId="{86BD4341-0A63-44E1-9AB2-5528E455592D}" srcId="{087587B8-C4D2-44EB-B440-DF986B7D9A65}" destId="{B3D6B6D0-90D3-46F2-9804-CCE6AB992563}" srcOrd="3" destOrd="0" parTransId="{356BD5CC-AF80-4527-8DE9-D173E6546474}" sibTransId="{7D1202D2-50E6-4931-8358-88ED12B48633}"/>
    <dgm:cxn modelId="{CEB20B23-298A-4AF0-8BD8-2B062E4DE636}" type="presOf" srcId="{AFCFA7CF-7639-4591-9F61-4F88C482AAC7}" destId="{D28DCF94-9415-4810-9C7D-745B4148E670}" srcOrd="0" destOrd="0" presId="urn:microsoft.com/office/officeart/2005/8/layout/cycle5"/>
    <dgm:cxn modelId="{4608E8D1-49F6-4297-8660-92F784FEDD3B}" type="presOf" srcId="{60FB92D1-0D0A-4603-B21C-BEEED1CB6FA2}" destId="{DBCBFEEB-181D-4769-8C7B-7439C9FBCC55}" srcOrd="0" destOrd="0" presId="urn:microsoft.com/office/officeart/2005/8/layout/cycle5"/>
    <dgm:cxn modelId="{8EB5A8FE-A84A-482A-A20E-7087A6BA52B9}" type="presOf" srcId="{502B4705-CDB1-44F1-84F9-5567DC1C3373}" destId="{6F0F8D44-E3DB-47D8-BD18-2EB5BC1B8932}" srcOrd="0" destOrd="0" presId="urn:microsoft.com/office/officeart/2005/8/layout/cycle5"/>
    <dgm:cxn modelId="{77A3E523-6436-4E3D-852B-263F2E7A0E28}" type="presParOf" srcId="{4CC3826A-41DE-4D8C-A323-3EA3B6A3584E}" destId="{F551592B-5487-410C-8272-26BF3D537EA2}" srcOrd="0" destOrd="0" presId="urn:microsoft.com/office/officeart/2005/8/layout/cycle5"/>
    <dgm:cxn modelId="{474D21CA-9503-4160-B232-7143BEB601F2}" type="presParOf" srcId="{4CC3826A-41DE-4D8C-A323-3EA3B6A3584E}" destId="{1632F69E-78A2-44C7-A615-19F1329CC56D}" srcOrd="1" destOrd="0" presId="urn:microsoft.com/office/officeart/2005/8/layout/cycle5"/>
    <dgm:cxn modelId="{664F5266-6295-4C3C-943B-0A953DD3249C}" type="presParOf" srcId="{4CC3826A-41DE-4D8C-A323-3EA3B6A3584E}" destId="{7148A6A7-CDD9-4719-8BFA-203B97D4F4FD}" srcOrd="2" destOrd="0" presId="urn:microsoft.com/office/officeart/2005/8/layout/cycle5"/>
    <dgm:cxn modelId="{AF17FB3F-314C-457B-8ECC-D9CAECCC069F}" type="presParOf" srcId="{4CC3826A-41DE-4D8C-A323-3EA3B6A3584E}" destId="{DBCBFEEB-181D-4769-8C7B-7439C9FBCC55}" srcOrd="3" destOrd="0" presId="urn:microsoft.com/office/officeart/2005/8/layout/cycle5"/>
    <dgm:cxn modelId="{07908C81-2BFD-497F-A0F1-2F667FEF1CCC}" type="presParOf" srcId="{4CC3826A-41DE-4D8C-A323-3EA3B6A3584E}" destId="{C88062CD-0479-4A5D-BB6E-5D8EA5154ED5}" srcOrd="4" destOrd="0" presId="urn:microsoft.com/office/officeart/2005/8/layout/cycle5"/>
    <dgm:cxn modelId="{389DC087-D862-4BD4-A0D4-D962040048B3}" type="presParOf" srcId="{4CC3826A-41DE-4D8C-A323-3EA3B6A3584E}" destId="{F6DF1FEA-9574-48BC-BBC2-3C9077CF2540}" srcOrd="5" destOrd="0" presId="urn:microsoft.com/office/officeart/2005/8/layout/cycle5"/>
    <dgm:cxn modelId="{D95F9D18-5FCB-477C-BAB3-793B8D629F96}" type="presParOf" srcId="{4CC3826A-41DE-4D8C-A323-3EA3B6A3584E}" destId="{2868F49C-5E35-4541-B9B8-C2F99724618B}" srcOrd="6" destOrd="0" presId="urn:microsoft.com/office/officeart/2005/8/layout/cycle5"/>
    <dgm:cxn modelId="{25E8D115-364A-4FC9-B4B5-77D52EB57448}" type="presParOf" srcId="{4CC3826A-41DE-4D8C-A323-3EA3B6A3584E}" destId="{5DE5665D-805B-4317-8464-AF55F778A7D3}" srcOrd="7" destOrd="0" presId="urn:microsoft.com/office/officeart/2005/8/layout/cycle5"/>
    <dgm:cxn modelId="{8EB9E6F6-AEF4-493E-96AD-43379E30CFBF}" type="presParOf" srcId="{4CC3826A-41DE-4D8C-A323-3EA3B6A3584E}" destId="{C36B0850-9EAE-437A-9907-124FA29AB348}" srcOrd="8" destOrd="0" presId="urn:microsoft.com/office/officeart/2005/8/layout/cycle5"/>
    <dgm:cxn modelId="{35A2E893-E6A1-4AE0-A2A4-C13B77907E87}" type="presParOf" srcId="{4CC3826A-41DE-4D8C-A323-3EA3B6A3584E}" destId="{8377A513-9D8F-4212-8937-A26B0603B6EC}" srcOrd="9" destOrd="0" presId="urn:microsoft.com/office/officeart/2005/8/layout/cycle5"/>
    <dgm:cxn modelId="{C9A66073-D616-4833-8C17-401AAF709854}" type="presParOf" srcId="{4CC3826A-41DE-4D8C-A323-3EA3B6A3584E}" destId="{7A4BB872-07F1-4F84-BD02-72AEFD556AB6}" srcOrd="10" destOrd="0" presId="urn:microsoft.com/office/officeart/2005/8/layout/cycle5"/>
    <dgm:cxn modelId="{EF1A25B2-11A8-4119-940D-9337D2F1411C}" type="presParOf" srcId="{4CC3826A-41DE-4D8C-A323-3EA3B6A3584E}" destId="{8A3924A1-6939-4AC9-9187-4D86786CE5C5}" srcOrd="11" destOrd="0" presId="urn:microsoft.com/office/officeart/2005/8/layout/cycle5"/>
    <dgm:cxn modelId="{99461EE3-13E4-4A0D-A6A0-01A890F774A0}" type="presParOf" srcId="{4CC3826A-41DE-4D8C-A323-3EA3B6A3584E}" destId="{F04AC0BF-B5E4-4B78-AA96-DBA49E632935}" srcOrd="12" destOrd="0" presId="urn:microsoft.com/office/officeart/2005/8/layout/cycle5"/>
    <dgm:cxn modelId="{01B860C7-24E4-484D-86B3-A8D0D2AA5BC4}" type="presParOf" srcId="{4CC3826A-41DE-4D8C-A323-3EA3B6A3584E}" destId="{6D6BAC51-1AFA-4598-8CFF-5F484127ECCB}" srcOrd="13" destOrd="0" presId="urn:microsoft.com/office/officeart/2005/8/layout/cycle5"/>
    <dgm:cxn modelId="{A43A72A3-CE97-4150-8197-16D0990BDC66}" type="presParOf" srcId="{4CC3826A-41DE-4D8C-A323-3EA3B6A3584E}" destId="{CFBD1A23-9691-4DE0-A837-58F505C2B61C}" srcOrd="14" destOrd="0" presId="urn:microsoft.com/office/officeart/2005/8/layout/cycle5"/>
    <dgm:cxn modelId="{4F019ABD-2587-44EF-94D4-A1C565467E93}" type="presParOf" srcId="{4CC3826A-41DE-4D8C-A323-3EA3B6A3584E}" destId="{D28DCF94-9415-4810-9C7D-745B4148E670}" srcOrd="15" destOrd="0" presId="urn:microsoft.com/office/officeart/2005/8/layout/cycle5"/>
    <dgm:cxn modelId="{D8776FB5-9846-4587-AD21-DD3BA7A4CC35}" type="presParOf" srcId="{4CC3826A-41DE-4D8C-A323-3EA3B6A3584E}" destId="{43287A2D-1174-4372-B240-A9F2AB256FD1}" srcOrd="16" destOrd="0" presId="urn:microsoft.com/office/officeart/2005/8/layout/cycle5"/>
    <dgm:cxn modelId="{3F870D6F-25FD-4EB5-8C26-AE7A1DBC5A5B}" type="presParOf" srcId="{4CC3826A-41DE-4D8C-A323-3EA3B6A3584E}" destId="{1AD9BA1D-7AB3-4F1B-BA7F-3CBA7EA30534}" srcOrd="17" destOrd="0" presId="urn:microsoft.com/office/officeart/2005/8/layout/cycle5"/>
    <dgm:cxn modelId="{59E31331-A06D-461D-9D7E-49FE8BB383E9}" type="presParOf" srcId="{4CC3826A-41DE-4D8C-A323-3EA3B6A3584E}" destId="{0E08BB19-A210-40CB-BC93-6EF9A9FBFF15}" srcOrd="18" destOrd="0" presId="urn:microsoft.com/office/officeart/2005/8/layout/cycle5"/>
    <dgm:cxn modelId="{AE74BDE1-AD63-4175-ADC5-E238BEB2E25B}" type="presParOf" srcId="{4CC3826A-41DE-4D8C-A323-3EA3B6A3584E}" destId="{5ABF7641-04F4-4967-B00E-1E6385BF0830}" srcOrd="19" destOrd="0" presId="urn:microsoft.com/office/officeart/2005/8/layout/cycle5"/>
    <dgm:cxn modelId="{83F1C804-C97B-408B-95DA-7A2E156E3F92}" type="presParOf" srcId="{4CC3826A-41DE-4D8C-A323-3EA3B6A3584E}" destId="{81BCCD8F-B47E-4A1D-BF95-8DA51E6FFB57}" srcOrd="20" destOrd="0" presId="urn:microsoft.com/office/officeart/2005/8/layout/cycle5"/>
    <dgm:cxn modelId="{6FF4CE49-CAA6-4CF2-88F3-4272D6C3426F}" type="presParOf" srcId="{4CC3826A-41DE-4D8C-A323-3EA3B6A3584E}" destId="{6F0F8D44-E3DB-47D8-BD18-2EB5BC1B8932}" srcOrd="21" destOrd="0" presId="urn:microsoft.com/office/officeart/2005/8/layout/cycle5"/>
    <dgm:cxn modelId="{C4AC43B8-41B1-40B7-80E6-E52DF8039738}" type="presParOf" srcId="{4CC3826A-41DE-4D8C-A323-3EA3B6A3584E}" destId="{079635F9-3709-4972-A8B6-190A0DB75D1C}" srcOrd="22" destOrd="0" presId="urn:microsoft.com/office/officeart/2005/8/layout/cycle5"/>
    <dgm:cxn modelId="{11D9AC38-7D60-4606-BBCF-0E5C48C02B17}" type="presParOf" srcId="{4CC3826A-41DE-4D8C-A323-3EA3B6A3584E}" destId="{D27ABAC9-452F-43AC-841E-AF4672E12167}" srcOrd="23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7D8E7A-8978-41D7-A208-79EDF4ED8E1C}" type="doc">
      <dgm:prSet loTypeId="urn:microsoft.com/office/officeart/2005/8/layout/hierarchy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0452C7-4123-482B-9255-06A4C07E2CCB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Главные достоинства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94461E-5FFC-4590-A237-DF5C24A76856}" type="parTrans" cxnId="{7C5152F8-5032-4815-851D-B2542479514F}">
      <dgm:prSet/>
      <dgm:spPr/>
      <dgm:t>
        <a:bodyPr/>
        <a:lstStyle/>
        <a:p>
          <a:endParaRPr lang="ru-RU"/>
        </a:p>
      </dgm:t>
    </dgm:pt>
    <dgm:pt modelId="{4CD4F944-4F81-4ABA-9F46-AF2732C82B96}" type="sibTrans" cxnId="{7C5152F8-5032-4815-851D-B2542479514F}">
      <dgm:prSet/>
      <dgm:spPr/>
      <dgm:t>
        <a:bodyPr/>
        <a:lstStyle/>
        <a:p>
          <a:endParaRPr lang="ru-RU"/>
        </a:p>
      </dgm:t>
    </dgm:pt>
    <dgm:pt modelId="{F1186B49-854B-4906-B3DF-76402BF01C18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большой выбор готовых </a:t>
          </a:r>
          <a:r>
            <a:rPr lang="ru-RU" dirty="0" err="1" smtClean="0">
              <a:latin typeface="Arial" panose="020B0604020202020204" pitchFamily="34" charset="0"/>
              <a:cs typeface="Arial" panose="020B0604020202020204" pitchFamily="34" charset="0"/>
            </a:rPr>
            <a:t>веб-квестов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3F5F29-6345-4688-B5F5-BE635C317876}" type="parTrans" cxnId="{572EDC4F-04FF-4399-A3EB-7ABA2BFC04E2}">
      <dgm:prSet/>
      <dgm:spPr/>
      <dgm:t>
        <a:bodyPr/>
        <a:lstStyle/>
        <a:p>
          <a:endParaRPr lang="ru-RU"/>
        </a:p>
      </dgm:t>
    </dgm:pt>
    <dgm:pt modelId="{1C6D4EC9-5445-4E14-83E6-A8EE0DFC894A}" type="sibTrans" cxnId="{572EDC4F-04FF-4399-A3EB-7ABA2BFC04E2}">
      <dgm:prSet/>
      <dgm:spPr/>
      <dgm:t>
        <a:bodyPr/>
        <a:lstStyle/>
        <a:p>
          <a:endParaRPr lang="ru-RU"/>
        </a:p>
      </dgm:t>
    </dgm:pt>
    <dgm:pt modelId="{0D199411-B7E8-48CF-8369-B9C101669E0B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большой выбор шаблонов для создания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7C6161-8571-4294-9A0D-9D718115471A}" type="parTrans" cxnId="{B8C2D562-3457-4E09-A7C3-6A1C7A889015}">
      <dgm:prSet/>
      <dgm:spPr/>
      <dgm:t>
        <a:bodyPr/>
        <a:lstStyle/>
        <a:p>
          <a:endParaRPr lang="ru-RU"/>
        </a:p>
      </dgm:t>
    </dgm:pt>
    <dgm:pt modelId="{9E1EA3C2-D981-48B4-8AFE-077AC37F12CE}" type="sibTrans" cxnId="{B8C2D562-3457-4E09-A7C3-6A1C7A889015}">
      <dgm:prSet/>
      <dgm:spPr/>
      <dgm:t>
        <a:bodyPr/>
        <a:lstStyle/>
        <a:p>
          <a:endParaRPr lang="ru-RU"/>
        </a:p>
      </dgm:t>
    </dgm:pt>
    <dgm:pt modelId="{4F38AF2E-4F91-405A-99B3-AB8B86296E3A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Трудности             и проблемы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56058E-83CF-47EF-9695-32270BDBEE6E}" type="parTrans" cxnId="{7120F6DD-D355-40F1-9FB7-AC4363FE3E66}">
      <dgm:prSet/>
      <dgm:spPr/>
      <dgm:t>
        <a:bodyPr/>
        <a:lstStyle/>
        <a:p>
          <a:endParaRPr lang="ru-RU"/>
        </a:p>
      </dgm:t>
    </dgm:pt>
    <dgm:pt modelId="{19AC8E35-EA10-4D5E-86D1-0266A0D2F5B2}" type="sibTrans" cxnId="{7120F6DD-D355-40F1-9FB7-AC4363FE3E66}">
      <dgm:prSet/>
      <dgm:spPr/>
      <dgm:t>
        <a:bodyPr/>
        <a:lstStyle/>
        <a:p>
          <a:endParaRPr lang="ru-RU"/>
        </a:p>
      </dgm:t>
    </dgm:pt>
    <dgm:pt modelId="{61CFEF04-95E1-4C1C-A7FF-87DE7CD6016B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отсутствие доступа в Интернет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B302CC-AE5B-4530-8CCE-64F4A965D21D}" type="parTrans" cxnId="{0707EE2C-2DCA-4593-B043-9040834D7DED}">
      <dgm:prSet/>
      <dgm:spPr/>
      <dgm:t>
        <a:bodyPr/>
        <a:lstStyle/>
        <a:p>
          <a:endParaRPr lang="ru-RU"/>
        </a:p>
      </dgm:t>
    </dgm:pt>
    <dgm:pt modelId="{655DD1E6-4A8B-440D-B4AB-FA126A38307B}" type="sibTrans" cxnId="{0707EE2C-2DCA-4593-B043-9040834D7DED}">
      <dgm:prSet/>
      <dgm:spPr/>
      <dgm:t>
        <a:bodyPr/>
        <a:lstStyle/>
        <a:p>
          <a:endParaRPr lang="ru-RU"/>
        </a:p>
      </dgm:t>
    </dgm:pt>
    <dgm:pt modelId="{6CDCDD05-82A2-4674-8637-5CDE6E1C8162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невысокий уровень компьютерных умений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F5EF2E-4ED9-42AA-84E8-2FF4AEAC9C3F}" type="parTrans" cxnId="{99BF3ABA-BE0E-47A6-AB56-67ABA66B3928}">
      <dgm:prSet/>
      <dgm:spPr/>
      <dgm:t>
        <a:bodyPr/>
        <a:lstStyle/>
        <a:p>
          <a:endParaRPr lang="ru-RU"/>
        </a:p>
      </dgm:t>
    </dgm:pt>
    <dgm:pt modelId="{AB973E97-6376-4BEC-AE46-2DC48F5D46E4}" type="sibTrans" cxnId="{99BF3ABA-BE0E-47A6-AB56-67ABA66B3928}">
      <dgm:prSet/>
      <dgm:spPr/>
      <dgm:t>
        <a:bodyPr/>
        <a:lstStyle/>
        <a:p>
          <a:endParaRPr lang="ru-RU"/>
        </a:p>
      </dgm:t>
    </dgm:pt>
    <dgm:pt modelId="{6D67F6B4-AEE6-47AA-A233-77EC0A0B7EFD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учащиеся экономят время на поиск информации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408C63-2286-4B8C-84CA-F56DB588B57D}" type="parTrans" cxnId="{51DE376C-3FE2-4FC4-97DD-5EE23FA2B621}">
      <dgm:prSet/>
      <dgm:spPr/>
      <dgm:t>
        <a:bodyPr/>
        <a:lstStyle/>
        <a:p>
          <a:endParaRPr lang="ru-RU"/>
        </a:p>
      </dgm:t>
    </dgm:pt>
    <dgm:pt modelId="{1A318165-E42F-4147-B007-218E48F8D03C}" type="sibTrans" cxnId="{51DE376C-3FE2-4FC4-97DD-5EE23FA2B621}">
      <dgm:prSet/>
      <dgm:spPr/>
      <dgm:t>
        <a:bodyPr/>
        <a:lstStyle/>
        <a:p>
          <a:endParaRPr lang="ru-RU"/>
        </a:p>
      </dgm:t>
    </dgm:pt>
    <dgm:pt modelId="{0642BAF4-4800-4C26-9D07-C835B6900200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учителю требуется много времени на создание </a:t>
          </a:r>
          <a:r>
            <a:rPr lang="ru-RU" dirty="0" err="1" smtClean="0">
              <a:latin typeface="Arial" panose="020B0604020202020204" pitchFamily="34" charset="0"/>
              <a:cs typeface="Arial" panose="020B0604020202020204" pitchFamily="34" charset="0"/>
            </a:rPr>
            <a:t>веб-квеста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33346C-0216-49E0-B89D-AC21B223A053}" type="parTrans" cxnId="{BD2F0F12-9D96-4ADB-9B40-9EFEC9DBA780}">
      <dgm:prSet/>
      <dgm:spPr/>
      <dgm:t>
        <a:bodyPr/>
        <a:lstStyle/>
        <a:p>
          <a:endParaRPr lang="ru-RU"/>
        </a:p>
      </dgm:t>
    </dgm:pt>
    <dgm:pt modelId="{EF81BED3-A54C-4404-8EEC-49ADA8C9CCB8}" type="sibTrans" cxnId="{BD2F0F12-9D96-4ADB-9B40-9EFEC9DBA780}">
      <dgm:prSet/>
      <dgm:spPr/>
      <dgm:t>
        <a:bodyPr/>
        <a:lstStyle/>
        <a:p>
          <a:endParaRPr lang="ru-RU"/>
        </a:p>
      </dgm:t>
    </dgm:pt>
    <dgm:pt modelId="{BAE83096-0AA5-439A-BAF4-696A631E29F8}" type="pres">
      <dgm:prSet presAssocID="{C07D8E7A-8978-41D7-A208-79EDF4ED8E1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86725E-2452-4AF7-8A3A-A1BED962512A}" type="pres">
      <dgm:prSet presAssocID="{9D0452C7-4123-482B-9255-06A4C07E2CCB}" presName="root" presStyleCnt="0"/>
      <dgm:spPr/>
    </dgm:pt>
    <dgm:pt modelId="{4AF466C2-8049-42C1-9A05-9BBBEC04A4D9}" type="pres">
      <dgm:prSet presAssocID="{9D0452C7-4123-482B-9255-06A4C07E2CCB}" presName="rootComposite" presStyleCnt="0"/>
      <dgm:spPr/>
    </dgm:pt>
    <dgm:pt modelId="{22E3F598-319E-46B9-9061-05E1E8DBD54D}" type="pres">
      <dgm:prSet presAssocID="{9D0452C7-4123-482B-9255-06A4C07E2CCB}" presName="rootText" presStyleLbl="node1" presStyleIdx="0" presStyleCnt="2" custScaleX="187176"/>
      <dgm:spPr/>
      <dgm:t>
        <a:bodyPr/>
        <a:lstStyle/>
        <a:p>
          <a:endParaRPr lang="ru-RU"/>
        </a:p>
      </dgm:t>
    </dgm:pt>
    <dgm:pt modelId="{5C07C6D2-752F-4475-97A2-ECE40589ABE4}" type="pres">
      <dgm:prSet presAssocID="{9D0452C7-4123-482B-9255-06A4C07E2CCB}" presName="rootConnector" presStyleLbl="node1" presStyleIdx="0" presStyleCnt="2"/>
      <dgm:spPr/>
      <dgm:t>
        <a:bodyPr/>
        <a:lstStyle/>
        <a:p>
          <a:endParaRPr lang="ru-RU"/>
        </a:p>
      </dgm:t>
    </dgm:pt>
    <dgm:pt modelId="{52E76940-520B-4AF3-8E3D-3A5869428099}" type="pres">
      <dgm:prSet presAssocID="{9D0452C7-4123-482B-9255-06A4C07E2CCB}" presName="childShape" presStyleCnt="0"/>
      <dgm:spPr/>
    </dgm:pt>
    <dgm:pt modelId="{1974DD2E-2863-4C5F-89CB-C06DC5651E5B}" type="pres">
      <dgm:prSet presAssocID="{1D3F5F29-6345-4688-B5F5-BE635C317876}" presName="Name13" presStyleLbl="parChTrans1D2" presStyleIdx="0" presStyleCnt="6"/>
      <dgm:spPr/>
      <dgm:t>
        <a:bodyPr/>
        <a:lstStyle/>
        <a:p>
          <a:endParaRPr lang="ru-RU"/>
        </a:p>
      </dgm:t>
    </dgm:pt>
    <dgm:pt modelId="{C6D53781-489D-4DBD-AE84-0C17CA62AE1E}" type="pres">
      <dgm:prSet presAssocID="{F1186B49-854B-4906-B3DF-76402BF01C18}" presName="childText" presStyleLbl="bgAcc1" presStyleIdx="0" presStyleCnt="6" custScaleX="171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0A3C02-AB5A-4303-9493-11565917DB09}" type="pres">
      <dgm:prSet presAssocID="{467C6161-8571-4294-9A0D-9D718115471A}" presName="Name13" presStyleLbl="parChTrans1D2" presStyleIdx="1" presStyleCnt="6"/>
      <dgm:spPr/>
      <dgm:t>
        <a:bodyPr/>
        <a:lstStyle/>
        <a:p>
          <a:endParaRPr lang="ru-RU"/>
        </a:p>
      </dgm:t>
    </dgm:pt>
    <dgm:pt modelId="{F5882E6D-7303-4FCC-BCAD-75C19AAFAE2E}" type="pres">
      <dgm:prSet presAssocID="{0D199411-B7E8-48CF-8369-B9C101669E0B}" presName="childText" presStyleLbl="bgAcc1" presStyleIdx="1" presStyleCnt="6" custScaleX="171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440FBC-11C7-4CF9-A64C-3853FC320A16}" type="pres">
      <dgm:prSet presAssocID="{6E408C63-2286-4B8C-84CA-F56DB588B57D}" presName="Name13" presStyleLbl="parChTrans1D2" presStyleIdx="2" presStyleCnt="6"/>
      <dgm:spPr/>
      <dgm:t>
        <a:bodyPr/>
        <a:lstStyle/>
        <a:p>
          <a:endParaRPr lang="ru-RU"/>
        </a:p>
      </dgm:t>
    </dgm:pt>
    <dgm:pt modelId="{8F150471-0D14-48D0-8EAF-4CB3174C0126}" type="pres">
      <dgm:prSet presAssocID="{6D67F6B4-AEE6-47AA-A233-77EC0A0B7EFD}" presName="childText" presStyleLbl="bgAcc1" presStyleIdx="2" presStyleCnt="6" custScaleX="171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0DDBC-784C-4F2D-8371-301E8DB25EB4}" type="pres">
      <dgm:prSet presAssocID="{4F38AF2E-4F91-405A-99B3-AB8B86296E3A}" presName="root" presStyleCnt="0"/>
      <dgm:spPr/>
    </dgm:pt>
    <dgm:pt modelId="{9CF548F3-120B-4F36-86D7-F0EAD70612A3}" type="pres">
      <dgm:prSet presAssocID="{4F38AF2E-4F91-405A-99B3-AB8B86296E3A}" presName="rootComposite" presStyleCnt="0"/>
      <dgm:spPr/>
    </dgm:pt>
    <dgm:pt modelId="{043BDEFC-99CC-4304-AC13-BEBDAC268350}" type="pres">
      <dgm:prSet presAssocID="{4F38AF2E-4F91-405A-99B3-AB8B86296E3A}" presName="rootText" presStyleLbl="node1" presStyleIdx="1" presStyleCnt="2" custScaleX="194526"/>
      <dgm:spPr/>
      <dgm:t>
        <a:bodyPr/>
        <a:lstStyle/>
        <a:p>
          <a:endParaRPr lang="ru-RU"/>
        </a:p>
      </dgm:t>
    </dgm:pt>
    <dgm:pt modelId="{478D8070-A7FA-492C-85E5-97CFF8310EFA}" type="pres">
      <dgm:prSet presAssocID="{4F38AF2E-4F91-405A-99B3-AB8B86296E3A}" presName="rootConnector" presStyleLbl="node1" presStyleIdx="1" presStyleCnt="2"/>
      <dgm:spPr/>
      <dgm:t>
        <a:bodyPr/>
        <a:lstStyle/>
        <a:p>
          <a:endParaRPr lang="ru-RU"/>
        </a:p>
      </dgm:t>
    </dgm:pt>
    <dgm:pt modelId="{05995AA9-72FF-4A64-B986-04E20086E980}" type="pres">
      <dgm:prSet presAssocID="{4F38AF2E-4F91-405A-99B3-AB8B86296E3A}" presName="childShape" presStyleCnt="0"/>
      <dgm:spPr/>
    </dgm:pt>
    <dgm:pt modelId="{1399E2A0-17B2-4CF1-A9C2-AD7A9AC2E59D}" type="pres">
      <dgm:prSet presAssocID="{4DB302CC-AE5B-4530-8CCE-64F4A965D21D}" presName="Name13" presStyleLbl="parChTrans1D2" presStyleIdx="3" presStyleCnt="6"/>
      <dgm:spPr/>
      <dgm:t>
        <a:bodyPr/>
        <a:lstStyle/>
        <a:p>
          <a:endParaRPr lang="ru-RU"/>
        </a:p>
      </dgm:t>
    </dgm:pt>
    <dgm:pt modelId="{DD129DFA-984F-4430-A320-B594393D1FD4}" type="pres">
      <dgm:prSet presAssocID="{61CFEF04-95E1-4C1C-A7FF-87DE7CD6016B}" presName="childText" presStyleLbl="bgAcc1" presStyleIdx="3" presStyleCnt="6" custScaleX="171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74630-B083-4723-BAE8-39AF7059DFC6}" type="pres">
      <dgm:prSet presAssocID="{81F5EF2E-4ED9-42AA-84E8-2FF4AEAC9C3F}" presName="Name13" presStyleLbl="parChTrans1D2" presStyleIdx="4" presStyleCnt="6"/>
      <dgm:spPr/>
      <dgm:t>
        <a:bodyPr/>
        <a:lstStyle/>
        <a:p>
          <a:endParaRPr lang="ru-RU"/>
        </a:p>
      </dgm:t>
    </dgm:pt>
    <dgm:pt modelId="{8B8E03A8-F2EB-4F39-891A-A690D621A8CA}" type="pres">
      <dgm:prSet presAssocID="{6CDCDD05-82A2-4674-8637-5CDE6E1C8162}" presName="childText" presStyleLbl="bgAcc1" presStyleIdx="4" presStyleCnt="6" custScaleX="171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7A49D-B288-48AD-BAB3-64093EB81782}" type="pres">
      <dgm:prSet presAssocID="{3133346C-0216-49E0-B89D-AC21B223A053}" presName="Name13" presStyleLbl="parChTrans1D2" presStyleIdx="5" presStyleCnt="6"/>
      <dgm:spPr/>
      <dgm:t>
        <a:bodyPr/>
        <a:lstStyle/>
        <a:p>
          <a:endParaRPr lang="ru-RU"/>
        </a:p>
      </dgm:t>
    </dgm:pt>
    <dgm:pt modelId="{D6B69572-CE56-489E-BC17-0B85DF416604}" type="pres">
      <dgm:prSet presAssocID="{0642BAF4-4800-4C26-9D07-C835B6900200}" presName="childText" presStyleLbl="bgAcc1" presStyleIdx="5" presStyleCnt="6" custScaleX="171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36ADFC-C215-4B17-A02C-888CDE63181F}" type="presOf" srcId="{6E408C63-2286-4B8C-84CA-F56DB588B57D}" destId="{E6440FBC-11C7-4CF9-A64C-3853FC320A16}" srcOrd="0" destOrd="0" presId="urn:microsoft.com/office/officeart/2005/8/layout/hierarchy3"/>
    <dgm:cxn modelId="{B585F290-89D4-4D1E-A148-17D5C313D144}" type="presOf" srcId="{81F5EF2E-4ED9-42AA-84E8-2FF4AEAC9C3F}" destId="{94374630-B083-4723-BAE8-39AF7059DFC6}" srcOrd="0" destOrd="0" presId="urn:microsoft.com/office/officeart/2005/8/layout/hierarchy3"/>
    <dgm:cxn modelId="{6D569F97-7BD5-4D77-8C26-424B318959A3}" type="presOf" srcId="{4DB302CC-AE5B-4530-8CCE-64F4A965D21D}" destId="{1399E2A0-17B2-4CF1-A9C2-AD7A9AC2E59D}" srcOrd="0" destOrd="0" presId="urn:microsoft.com/office/officeart/2005/8/layout/hierarchy3"/>
    <dgm:cxn modelId="{9A6738DC-B520-472F-B67A-866A9BDC1873}" type="presOf" srcId="{9D0452C7-4123-482B-9255-06A4C07E2CCB}" destId="{5C07C6D2-752F-4475-97A2-ECE40589ABE4}" srcOrd="1" destOrd="0" presId="urn:microsoft.com/office/officeart/2005/8/layout/hierarchy3"/>
    <dgm:cxn modelId="{D730426F-DCB4-40F5-BA5F-5F64BB1A2407}" type="presOf" srcId="{F1186B49-854B-4906-B3DF-76402BF01C18}" destId="{C6D53781-489D-4DBD-AE84-0C17CA62AE1E}" srcOrd="0" destOrd="0" presId="urn:microsoft.com/office/officeart/2005/8/layout/hierarchy3"/>
    <dgm:cxn modelId="{20B8FBEC-C930-4339-B73F-FF7C58C4CCBC}" type="presOf" srcId="{467C6161-8571-4294-9A0D-9D718115471A}" destId="{C00A3C02-AB5A-4303-9493-11565917DB09}" srcOrd="0" destOrd="0" presId="urn:microsoft.com/office/officeart/2005/8/layout/hierarchy3"/>
    <dgm:cxn modelId="{17FDCD7A-B105-4004-9729-50407AD7193C}" type="presOf" srcId="{4F38AF2E-4F91-405A-99B3-AB8B86296E3A}" destId="{478D8070-A7FA-492C-85E5-97CFF8310EFA}" srcOrd="1" destOrd="0" presId="urn:microsoft.com/office/officeart/2005/8/layout/hierarchy3"/>
    <dgm:cxn modelId="{572EDC4F-04FF-4399-A3EB-7ABA2BFC04E2}" srcId="{9D0452C7-4123-482B-9255-06A4C07E2CCB}" destId="{F1186B49-854B-4906-B3DF-76402BF01C18}" srcOrd="0" destOrd="0" parTransId="{1D3F5F29-6345-4688-B5F5-BE635C317876}" sibTransId="{1C6D4EC9-5445-4E14-83E6-A8EE0DFC894A}"/>
    <dgm:cxn modelId="{51DE376C-3FE2-4FC4-97DD-5EE23FA2B621}" srcId="{9D0452C7-4123-482B-9255-06A4C07E2CCB}" destId="{6D67F6B4-AEE6-47AA-A233-77EC0A0B7EFD}" srcOrd="2" destOrd="0" parTransId="{6E408C63-2286-4B8C-84CA-F56DB588B57D}" sibTransId="{1A318165-E42F-4147-B007-218E48F8D03C}"/>
    <dgm:cxn modelId="{5426946F-799C-4BCD-AB15-97DC4B31BB47}" type="presOf" srcId="{C07D8E7A-8978-41D7-A208-79EDF4ED8E1C}" destId="{BAE83096-0AA5-439A-BAF4-696A631E29F8}" srcOrd="0" destOrd="0" presId="urn:microsoft.com/office/officeart/2005/8/layout/hierarchy3"/>
    <dgm:cxn modelId="{33F2B5D3-A0D3-42B9-81CB-2CA03300E3B2}" type="presOf" srcId="{3133346C-0216-49E0-B89D-AC21B223A053}" destId="{1807A49D-B288-48AD-BAB3-64093EB81782}" srcOrd="0" destOrd="0" presId="urn:microsoft.com/office/officeart/2005/8/layout/hierarchy3"/>
    <dgm:cxn modelId="{42CB40E6-1E6A-4A7B-BC88-584664CB7476}" type="presOf" srcId="{4F38AF2E-4F91-405A-99B3-AB8B86296E3A}" destId="{043BDEFC-99CC-4304-AC13-BEBDAC268350}" srcOrd="0" destOrd="0" presId="urn:microsoft.com/office/officeart/2005/8/layout/hierarchy3"/>
    <dgm:cxn modelId="{8B4F5980-7E45-482F-8BF5-EEF85532C2A3}" type="presOf" srcId="{61CFEF04-95E1-4C1C-A7FF-87DE7CD6016B}" destId="{DD129DFA-984F-4430-A320-B594393D1FD4}" srcOrd="0" destOrd="0" presId="urn:microsoft.com/office/officeart/2005/8/layout/hierarchy3"/>
    <dgm:cxn modelId="{A3D1AC68-19CE-4C1D-8F01-C70D15BD0726}" type="presOf" srcId="{6CDCDD05-82A2-4674-8637-5CDE6E1C8162}" destId="{8B8E03A8-F2EB-4F39-891A-A690D621A8CA}" srcOrd="0" destOrd="0" presId="urn:microsoft.com/office/officeart/2005/8/layout/hierarchy3"/>
    <dgm:cxn modelId="{2AD7F731-9122-41F7-AE27-06F06224B288}" type="presOf" srcId="{6D67F6B4-AEE6-47AA-A233-77EC0A0B7EFD}" destId="{8F150471-0D14-48D0-8EAF-4CB3174C0126}" srcOrd="0" destOrd="0" presId="urn:microsoft.com/office/officeart/2005/8/layout/hierarchy3"/>
    <dgm:cxn modelId="{BD2F0F12-9D96-4ADB-9B40-9EFEC9DBA780}" srcId="{4F38AF2E-4F91-405A-99B3-AB8B86296E3A}" destId="{0642BAF4-4800-4C26-9D07-C835B6900200}" srcOrd="2" destOrd="0" parTransId="{3133346C-0216-49E0-B89D-AC21B223A053}" sibTransId="{EF81BED3-A54C-4404-8EEC-49ADA8C9CCB8}"/>
    <dgm:cxn modelId="{A49CCB57-8568-426F-8070-A69BC21D3914}" type="presOf" srcId="{0642BAF4-4800-4C26-9D07-C835B6900200}" destId="{D6B69572-CE56-489E-BC17-0B85DF416604}" srcOrd="0" destOrd="0" presId="urn:microsoft.com/office/officeart/2005/8/layout/hierarchy3"/>
    <dgm:cxn modelId="{B6AD54CD-34B5-486E-BEAE-7D6DEE0360D9}" type="presOf" srcId="{9D0452C7-4123-482B-9255-06A4C07E2CCB}" destId="{22E3F598-319E-46B9-9061-05E1E8DBD54D}" srcOrd="0" destOrd="0" presId="urn:microsoft.com/office/officeart/2005/8/layout/hierarchy3"/>
    <dgm:cxn modelId="{7120F6DD-D355-40F1-9FB7-AC4363FE3E66}" srcId="{C07D8E7A-8978-41D7-A208-79EDF4ED8E1C}" destId="{4F38AF2E-4F91-405A-99B3-AB8B86296E3A}" srcOrd="1" destOrd="0" parTransId="{A956058E-83CF-47EF-9695-32270BDBEE6E}" sibTransId="{19AC8E35-EA10-4D5E-86D1-0266A0D2F5B2}"/>
    <dgm:cxn modelId="{07304EC6-467F-44B0-A56E-F50620C2CEEF}" type="presOf" srcId="{0D199411-B7E8-48CF-8369-B9C101669E0B}" destId="{F5882E6D-7303-4FCC-BCAD-75C19AAFAE2E}" srcOrd="0" destOrd="0" presId="urn:microsoft.com/office/officeart/2005/8/layout/hierarchy3"/>
    <dgm:cxn modelId="{0707EE2C-2DCA-4593-B043-9040834D7DED}" srcId="{4F38AF2E-4F91-405A-99B3-AB8B86296E3A}" destId="{61CFEF04-95E1-4C1C-A7FF-87DE7CD6016B}" srcOrd="0" destOrd="0" parTransId="{4DB302CC-AE5B-4530-8CCE-64F4A965D21D}" sibTransId="{655DD1E6-4A8B-440D-B4AB-FA126A38307B}"/>
    <dgm:cxn modelId="{99BF3ABA-BE0E-47A6-AB56-67ABA66B3928}" srcId="{4F38AF2E-4F91-405A-99B3-AB8B86296E3A}" destId="{6CDCDD05-82A2-4674-8637-5CDE6E1C8162}" srcOrd="1" destOrd="0" parTransId="{81F5EF2E-4ED9-42AA-84E8-2FF4AEAC9C3F}" sibTransId="{AB973E97-6376-4BEC-AE46-2DC48F5D46E4}"/>
    <dgm:cxn modelId="{7C5152F8-5032-4815-851D-B2542479514F}" srcId="{C07D8E7A-8978-41D7-A208-79EDF4ED8E1C}" destId="{9D0452C7-4123-482B-9255-06A4C07E2CCB}" srcOrd="0" destOrd="0" parTransId="{2C94461E-5FFC-4590-A237-DF5C24A76856}" sibTransId="{4CD4F944-4F81-4ABA-9F46-AF2732C82B96}"/>
    <dgm:cxn modelId="{7EBA3355-ADB5-4966-92B6-048794D4B89D}" type="presOf" srcId="{1D3F5F29-6345-4688-B5F5-BE635C317876}" destId="{1974DD2E-2863-4C5F-89CB-C06DC5651E5B}" srcOrd="0" destOrd="0" presId="urn:microsoft.com/office/officeart/2005/8/layout/hierarchy3"/>
    <dgm:cxn modelId="{B8C2D562-3457-4E09-A7C3-6A1C7A889015}" srcId="{9D0452C7-4123-482B-9255-06A4C07E2CCB}" destId="{0D199411-B7E8-48CF-8369-B9C101669E0B}" srcOrd="1" destOrd="0" parTransId="{467C6161-8571-4294-9A0D-9D718115471A}" sibTransId="{9E1EA3C2-D981-48B4-8AFE-077AC37F12CE}"/>
    <dgm:cxn modelId="{B36CDF5C-A1B0-47F7-A9CD-37246109ECCE}" type="presParOf" srcId="{BAE83096-0AA5-439A-BAF4-696A631E29F8}" destId="{6386725E-2452-4AF7-8A3A-A1BED962512A}" srcOrd="0" destOrd="0" presId="urn:microsoft.com/office/officeart/2005/8/layout/hierarchy3"/>
    <dgm:cxn modelId="{0B60012D-32F1-4BEC-9BCB-C790949D11D3}" type="presParOf" srcId="{6386725E-2452-4AF7-8A3A-A1BED962512A}" destId="{4AF466C2-8049-42C1-9A05-9BBBEC04A4D9}" srcOrd="0" destOrd="0" presId="urn:microsoft.com/office/officeart/2005/8/layout/hierarchy3"/>
    <dgm:cxn modelId="{665543C3-DF66-46B9-934B-893DBBDE98E9}" type="presParOf" srcId="{4AF466C2-8049-42C1-9A05-9BBBEC04A4D9}" destId="{22E3F598-319E-46B9-9061-05E1E8DBD54D}" srcOrd="0" destOrd="0" presId="urn:microsoft.com/office/officeart/2005/8/layout/hierarchy3"/>
    <dgm:cxn modelId="{432EAC43-B2FC-48B3-9950-91F80C4A0914}" type="presParOf" srcId="{4AF466C2-8049-42C1-9A05-9BBBEC04A4D9}" destId="{5C07C6D2-752F-4475-97A2-ECE40589ABE4}" srcOrd="1" destOrd="0" presId="urn:microsoft.com/office/officeart/2005/8/layout/hierarchy3"/>
    <dgm:cxn modelId="{6BB37C41-B0AD-4227-95B2-948981E7BF9E}" type="presParOf" srcId="{6386725E-2452-4AF7-8A3A-A1BED962512A}" destId="{52E76940-520B-4AF3-8E3D-3A5869428099}" srcOrd="1" destOrd="0" presId="urn:microsoft.com/office/officeart/2005/8/layout/hierarchy3"/>
    <dgm:cxn modelId="{A180887D-9680-415F-A3DB-13EBFBCD14D9}" type="presParOf" srcId="{52E76940-520B-4AF3-8E3D-3A5869428099}" destId="{1974DD2E-2863-4C5F-89CB-C06DC5651E5B}" srcOrd="0" destOrd="0" presId="urn:microsoft.com/office/officeart/2005/8/layout/hierarchy3"/>
    <dgm:cxn modelId="{FFA24914-4216-4099-8127-1505B8FBDE22}" type="presParOf" srcId="{52E76940-520B-4AF3-8E3D-3A5869428099}" destId="{C6D53781-489D-4DBD-AE84-0C17CA62AE1E}" srcOrd="1" destOrd="0" presId="urn:microsoft.com/office/officeart/2005/8/layout/hierarchy3"/>
    <dgm:cxn modelId="{90F696A1-53E3-48D6-A475-F5996FFC61CF}" type="presParOf" srcId="{52E76940-520B-4AF3-8E3D-3A5869428099}" destId="{C00A3C02-AB5A-4303-9493-11565917DB09}" srcOrd="2" destOrd="0" presId="urn:microsoft.com/office/officeart/2005/8/layout/hierarchy3"/>
    <dgm:cxn modelId="{DA30411C-2B04-4462-BA11-5A4F100A0284}" type="presParOf" srcId="{52E76940-520B-4AF3-8E3D-3A5869428099}" destId="{F5882E6D-7303-4FCC-BCAD-75C19AAFAE2E}" srcOrd="3" destOrd="0" presId="urn:microsoft.com/office/officeart/2005/8/layout/hierarchy3"/>
    <dgm:cxn modelId="{98549D3B-2092-434E-A178-8A9154EC8282}" type="presParOf" srcId="{52E76940-520B-4AF3-8E3D-3A5869428099}" destId="{E6440FBC-11C7-4CF9-A64C-3853FC320A16}" srcOrd="4" destOrd="0" presId="urn:microsoft.com/office/officeart/2005/8/layout/hierarchy3"/>
    <dgm:cxn modelId="{C8A34331-E549-4AC1-8CA2-39489C5FA7A9}" type="presParOf" srcId="{52E76940-520B-4AF3-8E3D-3A5869428099}" destId="{8F150471-0D14-48D0-8EAF-4CB3174C0126}" srcOrd="5" destOrd="0" presId="urn:microsoft.com/office/officeart/2005/8/layout/hierarchy3"/>
    <dgm:cxn modelId="{CB1A154B-95A2-474B-89B7-5E34F57F95B2}" type="presParOf" srcId="{BAE83096-0AA5-439A-BAF4-696A631E29F8}" destId="{6AC0DDBC-784C-4F2D-8371-301E8DB25EB4}" srcOrd="1" destOrd="0" presId="urn:microsoft.com/office/officeart/2005/8/layout/hierarchy3"/>
    <dgm:cxn modelId="{2C6C6E85-E8A3-4AEF-AB82-90ECEFFD8F76}" type="presParOf" srcId="{6AC0DDBC-784C-4F2D-8371-301E8DB25EB4}" destId="{9CF548F3-120B-4F36-86D7-F0EAD70612A3}" srcOrd="0" destOrd="0" presId="urn:microsoft.com/office/officeart/2005/8/layout/hierarchy3"/>
    <dgm:cxn modelId="{4673BE19-FDC5-4183-AA3E-FBA6C1478B7C}" type="presParOf" srcId="{9CF548F3-120B-4F36-86D7-F0EAD70612A3}" destId="{043BDEFC-99CC-4304-AC13-BEBDAC268350}" srcOrd="0" destOrd="0" presId="urn:microsoft.com/office/officeart/2005/8/layout/hierarchy3"/>
    <dgm:cxn modelId="{35A7FF5A-BBE5-423C-911F-27E459EBE305}" type="presParOf" srcId="{9CF548F3-120B-4F36-86D7-F0EAD70612A3}" destId="{478D8070-A7FA-492C-85E5-97CFF8310EFA}" srcOrd="1" destOrd="0" presId="urn:microsoft.com/office/officeart/2005/8/layout/hierarchy3"/>
    <dgm:cxn modelId="{497BA27D-8B8F-4077-BE9D-BE3E7C3C235F}" type="presParOf" srcId="{6AC0DDBC-784C-4F2D-8371-301E8DB25EB4}" destId="{05995AA9-72FF-4A64-B986-04E20086E980}" srcOrd="1" destOrd="0" presId="urn:microsoft.com/office/officeart/2005/8/layout/hierarchy3"/>
    <dgm:cxn modelId="{FBF98AFE-DB25-48A5-9302-CDCFD0A0875B}" type="presParOf" srcId="{05995AA9-72FF-4A64-B986-04E20086E980}" destId="{1399E2A0-17B2-4CF1-A9C2-AD7A9AC2E59D}" srcOrd="0" destOrd="0" presId="urn:microsoft.com/office/officeart/2005/8/layout/hierarchy3"/>
    <dgm:cxn modelId="{40BADEBD-575E-4510-ACC5-2DCEE3BE9605}" type="presParOf" srcId="{05995AA9-72FF-4A64-B986-04E20086E980}" destId="{DD129DFA-984F-4430-A320-B594393D1FD4}" srcOrd="1" destOrd="0" presId="urn:microsoft.com/office/officeart/2005/8/layout/hierarchy3"/>
    <dgm:cxn modelId="{7F01E494-81FD-4C0E-A984-AB26FFA0964A}" type="presParOf" srcId="{05995AA9-72FF-4A64-B986-04E20086E980}" destId="{94374630-B083-4723-BAE8-39AF7059DFC6}" srcOrd="2" destOrd="0" presId="urn:microsoft.com/office/officeart/2005/8/layout/hierarchy3"/>
    <dgm:cxn modelId="{8DE73E07-E3DB-4F2A-A856-5A3A0509D8DB}" type="presParOf" srcId="{05995AA9-72FF-4A64-B986-04E20086E980}" destId="{8B8E03A8-F2EB-4F39-891A-A690D621A8CA}" srcOrd="3" destOrd="0" presId="urn:microsoft.com/office/officeart/2005/8/layout/hierarchy3"/>
    <dgm:cxn modelId="{2797C9A4-2474-408E-8F0D-58A19D15155A}" type="presParOf" srcId="{05995AA9-72FF-4A64-B986-04E20086E980}" destId="{1807A49D-B288-48AD-BAB3-64093EB81782}" srcOrd="4" destOrd="0" presId="urn:microsoft.com/office/officeart/2005/8/layout/hierarchy3"/>
    <dgm:cxn modelId="{E05BD39F-53AF-48BD-B61B-F7C5CAD2D75D}" type="presParOf" srcId="{05995AA9-72FF-4A64-B986-04E20086E980}" destId="{D6B69572-CE56-489E-BC17-0B85DF41660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AC77ED-B275-4F1C-98E0-4B5334A3865A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2107DB-96A8-465E-B85A-BCEAEE586F22}">
      <dgm:prSet phldrT="[Текст]"/>
      <dgm:spPr>
        <a:solidFill>
          <a:schemeClr val="accent6">
            <a:lumMod val="75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r>
            <a:rPr lang="ru-RU" b="1" i="1" dirty="0" smtClean="0">
              <a:latin typeface="Arial" panose="020B0604020202020204" pitchFamily="34" charset="0"/>
              <a:cs typeface="Arial" panose="020B0604020202020204" pitchFamily="34" charset="0"/>
            </a:rPr>
            <a:t>Веб-</a:t>
          </a:r>
          <a:r>
            <a:rPr lang="ru-RU" b="1" i="1" dirty="0" err="1" smtClean="0">
              <a:latin typeface="Arial" panose="020B0604020202020204" pitchFamily="34" charset="0"/>
              <a:cs typeface="Arial" panose="020B0604020202020204" pitchFamily="34" charset="0"/>
            </a:rPr>
            <a:t>квест</a:t>
          </a:r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 – это интерактивная учебная деятельность, включает </a:t>
          </a:r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три основных элемента</a:t>
          </a:r>
          <a:endParaRPr lang="ru-RU" dirty="0"/>
        </a:p>
      </dgm:t>
    </dgm:pt>
    <dgm:pt modelId="{F3F29D3B-1DB2-4117-A0AD-4A1CED05E289}" type="parTrans" cxnId="{2215F764-4686-4BF8-98BA-A8A1ACD6768C}">
      <dgm:prSet/>
      <dgm:spPr/>
      <dgm:t>
        <a:bodyPr/>
        <a:lstStyle/>
        <a:p>
          <a:endParaRPr lang="ru-RU"/>
        </a:p>
      </dgm:t>
    </dgm:pt>
    <dgm:pt modelId="{BB40986F-E8CA-41A1-AA73-80CA41731848}" type="sibTrans" cxnId="{2215F764-4686-4BF8-98BA-A8A1ACD6768C}">
      <dgm:prSet/>
      <dgm:spPr/>
      <dgm:t>
        <a:bodyPr/>
        <a:lstStyle/>
        <a:p>
          <a:endParaRPr lang="ru-RU"/>
        </a:p>
      </dgm:t>
    </dgm:pt>
    <dgm:pt modelId="{2016151A-B215-4946-B0FF-288A8EA56E3D}">
      <dgm:prSet phldrT="[Текст]" custT="1"/>
      <dgm:spPr>
        <a:solidFill>
          <a:schemeClr val="accent1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Наличие </a:t>
          </a:r>
          <a:r>
            <a:rPr lang="ru-RU" sz="1600" b="1" i="1" dirty="0" smtClean="0">
              <a:latin typeface="Arial" panose="020B0604020202020204" pitchFamily="34" charset="0"/>
              <a:cs typeface="Arial" panose="020B0604020202020204" pitchFamily="34" charset="0"/>
            </a:rPr>
            <a:t>проблемы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, которую нужно решить</a:t>
          </a:r>
          <a:endParaRPr lang="ru-RU" sz="1600" dirty="0"/>
        </a:p>
      </dgm:t>
    </dgm:pt>
    <dgm:pt modelId="{686896F1-E2B0-463B-A4C9-EAE531C84675}" type="parTrans" cxnId="{6EDBFED5-06A1-4E3E-BB19-15D4C8469CA9}">
      <dgm:prSet/>
      <dgm:spPr/>
      <dgm:t>
        <a:bodyPr/>
        <a:lstStyle/>
        <a:p>
          <a:endParaRPr lang="ru-RU"/>
        </a:p>
      </dgm:t>
    </dgm:pt>
    <dgm:pt modelId="{A7977C8C-FEDA-4D4F-A02C-33862B1ADF00}" type="sibTrans" cxnId="{6EDBFED5-06A1-4E3E-BB19-15D4C8469CA9}">
      <dgm:prSet/>
      <dgm:spPr/>
      <dgm:t>
        <a:bodyPr/>
        <a:lstStyle/>
        <a:p>
          <a:endParaRPr lang="ru-RU"/>
        </a:p>
      </dgm:t>
    </dgm:pt>
    <dgm:pt modelId="{0D4FB175-632E-4CB6-933A-C52080DDEE6E}">
      <dgm:prSet phldrT="[Текст]" custT="1"/>
      <dgm:spPr>
        <a:solidFill>
          <a:schemeClr val="accent1">
            <a:lumMod val="75000"/>
          </a:schemeClr>
        </a:solidFill>
        <a:ln>
          <a:solidFill>
            <a:schemeClr val="accent5">
              <a:lumMod val="25000"/>
            </a:schemeClr>
          </a:solidFill>
        </a:ln>
      </dgm:spPr>
      <dgm:t>
        <a:bodyPr/>
        <a:lstStyle/>
        <a:p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Групповой </a:t>
          </a:r>
          <a:r>
            <a:rPr lang="ru-RU" sz="1600" b="1" i="1" dirty="0" smtClean="0">
              <a:latin typeface="Arial" panose="020B0604020202020204" pitchFamily="34" charset="0"/>
              <a:cs typeface="Arial" panose="020B0604020202020204" pitchFamily="34" charset="0"/>
            </a:rPr>
            <a:t>поиск информации</a:t>
          </a:r>
          <a:r>
            <a:rPr lang="ru-RU" sz="1600" i="1" dirty="0" smtClean="0">
              <a:latin typeface="Arial" panose="020B0604020202020204" pitchFamily="34" charset="0"/>
              <a:cs typeface="Arial" panose="020B0604020202020204" pitchFamily="34" charset="0"/>
            </a:rPr>
            <a:t> по проблеме 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осуществляется в Интернете (задания у каждого)</a:t>
          </a:r>
          <a:endParaRPr lang="ru-RU" sz="1600" dirty="0"/>
        </a:p>
      </dgm:t>
    </dgm:pt>
    <dgm:pt modelId="{8F6B777D-8B38-4F0D-895D-F88AB70E7A3A}" type="parTrans" cxnId="{7DE52CCC-D806-4CFE-924F-A95BCF19959B}">
      <dgm:prSet/>
      <dgm:spPr/>
      <dgm:t>
        <a:bodyPr/>
        <a:lstStyle/>
        <a:p>
          <a:endParaRPr lang="ru-RU"/>
        </a:p>
      </dgm:t>
    </dgm:pt>
    <dgm:pt modelId="{7B1EAC0F-9B3E-4F62-AA26-FB2DA1D34E80}" type="sibTrans" cxnId="{7DE52CCC-D806-4CFE-924F-A95BCF19959B}">
      <dgm:prSet/>
      <dgm:spPr/>
      <dgm:t>
        <a:bodyPr/>
        <a:lstStyle/>
        <a:p>
          <a:endParaRPr lang="ru-RU"/>
        </a:p>
      </dgm:t>
    </dgm:pt>
    <dgm:pt modelId="{4EE58690-B2AA-4945-8C60-04099988753C}">
      <dgm:prSet phldrT="[Текст]" custT="1"/>
      <dgm:spPr>
        <a:solidFill>
          <a:schemeClr val="accent1">
            <a:lumMod val="75000"/>
          </a:schemeClr>
        </a:solidFill>
        <a:ln>
          <a:solidFill>
            <a:schemeClr val="accent5">
              <a:lumMod val="25000"/>
            </a:schemeClr>
          </a:solidFill>
        </a:ln>
      </dgm:spPr>
      <dgm:t>
        <a:bodyPr/>
        <a:lstStyle/>
        <a:p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Коллективное </a:t>
          </a:r>
          <a:r>
            <a:rPr lang="ru-RU" sz="1600" b="1" i="1" dirty="0" smtClean="0">
              <a:latin typeface="Arial" panose="020B0604020202020204" pitchFamily="34" charset="0"/>
              <a:cs typeface="Arial" panose="020B0604020202020204" pitchFamily="34" charset="0"/>
            </a:rPr>
            <a:t>решение проблемы: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 переговоры, достижение согласия всеми участниками проекта</a:t>
          </a:r>
          <a:endParaRPr lang="ru-RU" sz="1600" dirty="0"/>
        </a:p>
      </dgm:t>
    </dgm:pt>
    <dgm:pt modelId="{1FC77803-67A3-4AD5-975D-FF31A83ED218}" type="parTrans" cxnId="{F072FC2B-FC63-469E-8767-25D07D768AA9}">
      <dgm:prSet/>
      <dgm:spPr/>
      <dgm:t>
        <a:bodyPr/>
        <a:lstStyle/>
        <a:p>
          <a:endParaRPr lang="ru-RU"/>
        </a:p>
      </dgm:t>
    </dgm:pt>
    <dgm:pt modelId="{0C9BA850-3C5F-4871-81A9-37B16C11ED1B}" type="sibTrans" cxnId="{F072FC2B-FC63-469E-8767-25D07D768AA9}">
      <dgm:prSet/>
      <dgm:spPr/>
      <dgm:t>
        <a:bodyPr/>
        <a:lstStyle/>
        <a:p>
          <a:endParaRPr lang="ru-RU"/>
        </a:p>
      </dgm:t>
    </dgm:pt>
    <dgm:pt modelId="{42402E14-679C-4E8B-A4E1-D793693B99B6}" type="pres">
      <dgm:prSet presAssocID="{FFAC77ED-B275-4F1C-98E0-4B5334A3865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3F3E32-FC7B-4B3C-8203-FDF38FC04F76}" type="pres">
      <dgm:prSet presAssocID="{FFAC77ED-B275-4F1C-98E0-4B5334A3865A}" presName="hierFlow" presStyleCnt="0"/>
      <dgm:spPr/>
    </dgm:pt>
    <dgm:pt modelId="{37677768-0908-4309-850D-420BC229A5E3}" type="pres">
      <dgm:prSet presAssocID="{FFAC77ED-B275-4F1C-98E0-4B5334A3865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EBD0E65-A68E-4AED-AA8E-00177A74122E}" type="pres">
      <dgm:prSet presAssocID="{A82107DB-96A8-465E-B85A-BCEAEE586F22}" presName="Name14" presStyleCnt="0"/>
      <dgm:spPr/>
    </dgm:pt>
    <dgm:pt modelId="{62CB2ACA-237D-47F4-B6D0-8C595F30A3AD}" type="pres">
      <dgm:prSet presAssocID="{A82107DB-96A8-465E-B85A-BCEAEE586F22}" presName="level1Shape" presStyleLbl="node0" presStyleIdx="0" presStyleCnt="1" custScaleX="238683" custScaleY="656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FC7137-7A71-4D4C-9488-D2CAF7BAA3BB}" type="pres">
      <dgm:prSet presAssocID="{A82107DB-96A8-465E-B85A-BCEAEE586F22}" presName="hierChild2" presStyleCnt="0"/>
      <dgm:spPr/>
    </dgm:pt>
    <dgm:pt modelId="{6F72A377-1780-43C9-A8C0-9C8656B91E20}" type="pres">
      <dgm:prSet presAssocID="{686896F1-E2B0-463B-A4C9-EAE531C84675}" presName="Name19" presStyleLbl="parChTrans1D2" presStyleIdx="0" presStyleCnt="3"/>
      <dgm:spPr/>
      <dgm:t>
        <a:bodyPr/>
        <a:lstStyle/>
        <a:p>
          <a:endParaRPr lang="ru-RU"/>
        </a:p>
      </dgm:t>
    </dgm:pt>
    <dgm:pt modelId="{5A961DB5-383C-4578-8D79-B574A9F7E712}" type="pres">
      <dgm:prSet presAssocID="{2016151A-B215-4946-B0FF-288A8EA56E3D}" presName="Name21" presStyleCnt="0"/>
      <dgm:spPr/>
    </dgm:pt>
    <dgm:pt modelId="{1DEE175E-F5BC-4802-A432-F9F612A9113C}" type="pres">
      <dgm:prSet presAssocID="{2016151A-B215-4946-B0FF-288A8EA56E3D}" presName="level2Shape" presStyleLbl="node2" presStyleIdx="0" presStyleCnt="3" custScaleY="130471"/>
      <dgm:spPr/>
      <dgm:t>
        <a:bodyPr/>
        <a:lstStyle/>
        <a:p>
          <a:endParaRPr lang="ru-RU"/>
        </a:p>
      </dgm:t>
    </dgm:pt>
    <dgm:pt modelId="{83761E58-3018-45B9-9436-D3489D8DC08F}" type="pres">
      <dgm:prSet presAssocID="{2016151A-B215-4946-B0FF-288A8EA56E3D}" presName="hierChild3" presStyleCnt="0"/>
      <dgm:spPr/>
    </dgm:pt>
    <dgm:pt modelId="{A8BF19F2-6949-49AB-B009-9344E202044D}" type="pres">
      <dgm:prSet presAssocID="{8F6B777D-8B38-4F0D-895D-F88AB70E7A3A}" presName="Name19" presStyleLbl="parChTrans1D2" presStyleIdx="1" presStyleCnt="3"/>
      <dgm:spPr/>
      <dgm:t>
        <a:bodyPr/>
        <a:lstStyle/>
        <a:p>
          <a:endParaRPr lang="ru-RU"/>
        </a:p>
      </dgm:t>
    </dgm:pt>
    <dgm:pt modelId="{4D640783-A701-413F-8F37-C549D3481D86}" type="pres">
      <dgm:prSet presAssocID="{0D4FB175-632E-4CB6-933A-C52080DDEE6E}" presName="Name21" presStyleCnt="0"/>
      <dgm:spPr/>
    </dgm:pt>
    <dgm:pt modelId="{32CD23E5-1005-43E5-84CA-CB75C321A29B}" type="pres">
      <dgm:prSet presAssocID="{0D4FB175-632E-4CB6-933A-C52080DDEE6E}" presName="level2Shape" presStyleLbl="node2" presStyleIdx="1" presStyleCnt="3" custScaleY="130471"/>
      <dgm:spPr/>
      <dgm:t>
        <a:bodyPr/>
        <a:lstStyle/>
        <a:p>
          <a:endParaRPr lang="ru-RU"/>
        </a:p>
      </dgm:t>
    </dgm:pt>
    <dgm:pt modelId="{C1FC707A-2B13-499F-AF7F-DBDA3C7EE7F9}" type="pres">
      <dgm:prSet presAssocID="{0D4FB175-632E-4CB6-933A-C52080DDEE6E}" presName="hierChild3" presStyleCnt="0"/>
      <dgm:spPr/>
    </dgm:pt>
    <dgm:pt modelId="{F5253615-BA4B-4EC2-B2CE-BED1143B9AB0}" type="pres">
      <dgm:prSet presAssocID="{1FC77803-67A3-4AD5-975D-FF31A83ED218}" presName="Name19" presStyleLbl="parChTrans1D2" presStyleIdx="2" presStyleCnt="3"/>
      <dgm:spPr/>
      <dgm:t>
        <a:bodyPr/>
        <a:lstStyle/>
        <a:p>
          <a:endParaRPr lang="ru-RU"/>
        </a:p>
      </dgm:t>
    </dgm:pt>
    <dgm:pt modelId="{75A78A24-29B9-4FE3-B1F6-FDEF01DD4361}" type="pres">
      <dgm:prSet presAssocID="{4EE58690-B2AA-4945-8C60-04099988753C}" presName="Name21" presStyleCnt="0"/>
      <dgm:spPr/>
    </dgm:pt>
    <dgm:pt modelId="{105AAC10-F5F8-45FE-8A4B-3D060EF9DEA5}" type="pres">
      <dgm:prSet presAssocID="{4EE58690-B2AA-4945-8C60-04099988753C}" presName="level2Shape" presStyleLbl="node2" presStyleIdx="2" presStyleCnt="3" custScaleY="130472"/>
      <dgm:spPr/>
      <dgm:t>
        <a:bodyPr/>
        <a:lstStyle/>
        <a:p>
          <a:endParaRPr lang="ru-RU"/>
        </a:p>
      </dgm:t>
    </dgm:pt>
    <dgm:pt modelId="{C05EF440-4555-4AC1-8421-A0FA3F9B742B}" type="pres">
      <dgm:prSet presAssocID="{4EE58690-B2AA-4945-8C60-04099988753C}" presName="hierChild3" presStyleCnt="0"/>
      <dgm:spPr/>
    </dgm:pt>
    <dgm:pt modelId="{3B549D9F-A9D3-471F-998E-96F5B2497F42}" type="pres">
      <dgm:prSet presAssocID="{FFAC77ED-B275-4F1C-98E0-4B5334A3865A}" presName="bgShapesFlow" presStyleCnt="0"/>
      <dgm:spPr/>
    </dgm:pt>
  </dgm:ptLst>
  <dgm:cxnLst>
    <dgm:cxn modelId="{6EDBFED5-06A1-4E3E-BB19-15D4C8469CA9}" srcId="{A82107DB-96A8-465E-B85A-BCEAEE586F22}" destId="{2016151A-B215-4946-B0FF-288A8EA56E3D}" srcOrd="0" destOrd="0" parTransId="{686896F1-E2B0-463B-A4C9-EAE531C84675}" sibTransId="{A7977C8C-FEDA-4D4F-A02C-33862B1ADF00}"/>
    <dgm:cxn modelId="{F54AB9E9-EDAC-4C9E-8B0E-303CED7579B7}" type="presOf" srcId="{8F6B777D-8B38-4F0D-895D-F88AB70E7A3A}" destId="{A8BF19F2-6949-49AB-B009-9344E202044D}" srcOrd="0" destOrd="0" presId="urn:microsoft.com/office/officeart/2005/8/layout/hierarchy6"/>
    <dgm:cxn modelId="{F072FC2B-FC63-469E-8767-25D07D768AA9}" srcId="{A82107DB-96A8-465E-B85A-BCEAEE586F22}" destId="{4EE58690-B2AA-4945-8C60-04099988753C}" srcOrd="2" destOrd="0" parTransId="{1FC77803-67A3-4AD5-975D-FF31A83ED218}" sibTransId="{0C9BA850-3C5F-4871-81A9-37B16C11ED1B}"/>
    <dgm:cxn modelId="{D3E027ED-A69D-49DD-B91E-1EA4668C8603}" type="presOf" srcId="{1FC77803-67A3-4AD5-975D-FF31A83ED218}" destId="{F5253615-BA4B-4EC2-B2CE-BED1143B9AB0}" srcOrd="0" destOrd="0" presId="urn:microsoft.com/office/officeart/2005/8/layout/hierarchy6"/>
    <dgm:cxn modelId="{D8337155-2A2C-45A0-B7D7-26C1CB2159F0}" type="presOf" srcId="{A82107DB-96A8-465E-B85A-BCEAEE586F22}" destId="{62CB2ACA-237D-47F4-B6D0-8C595F30A3AD}" srcOrd="0" destOrd="0" presId="urn:microsoft.com/office/officeart/2005/8/layout/hierarchy6"/>
    <dgm:cxn modelId="{5EF5EDB0-13CA-49A3-8DDD-25D75FE51747}" type="presOf" srcId="{686896F1-E2B0-463B-A4C9-EAE531C84675}" destId="{6F72A377-1780-43C9-A8C0-9C8656B91E20}" srcOrd="0" destOrd="0" presId="urn:microsoft.com/office/officeart/2005/8/layout/hierarchy6"/>
    <dgm:cxn modelId="{A65DF151-1C3C-48D2-83C2-64152C09F607}" type="presOf" srcId="{FFAC77ED-B275-4F1C-98E0-4B5334A3865A}" destId="{42402E14-679C-4E8B-A4E1-D793693B99B6}" srcOrd="0" destOrd="0" presId="urn:microsoft.com/office/officeart/2005/8/layout/hierarchy6"/>
    <dgm:cxn modelId="{2215F764-4686-4BF8-98BA-A8A1ACD6768C}" srcId="{FFAC77ED-B275-4F1C-98E0-4B5334A3865A}" destId="{A82107DB-96A8-465E-B85A-BCEAEE586F22}" srcOrd="0" destOrd="0" parTransId="{F3F29D3B-1DB2-4117-A0AD-4A1CED05E289}" sibTransId="{BB40986F-E8CA-41A1-AA73-80CA41731848}"/>
    <dgm:cxn modelId="{F13EEFF9-AFC9-477D-AE9F-75FC87C53775}" type="presOf" srcId="{4EE58690-B2AA-4945-8C60-04099988753C}" destId="{105AAC10-F5F8-45FE-8A4B-3D060EF9DEA5}" srcOrd="0" destOrd="0" presId="urn:microsoft.com/office/officeart/2005/8/layout/hierarchy6"/>
    <dgm:cxn modelId="{2F1CD7CC-8BB2-4046-8ED3-F049F768C842}" type="presOf" srcId="{2016151A-B215-4946-B0FF-288A8EA56E3D}" destId="{1DEE175E-F5BC-4802-A432-F9F612A9113C}" srcOrd="0" destOrd="0" presId="urn:microsoft.com/office/officeart/2005/8/layout/hierarchy6"/>
    <dgm:cxn modelId="{375C80BA-D288-41EF-8722-A8ACC3C287BF}" type="presOf" srcId="{0D4FB175-632E-4CB6-933A-C52080DDEE6E}" destId="{32CD23E5-1005-43E5-84CA-CB75C321A29B}" srcOrd="0" destOrd="0" presId="urn:microsoft.com/office/officeart/2005/8/layout/hierarchy6"/>
    <dgm:cxn modelId="{7DE52CCC-D806-4CFE-924F-A95BCF19959B}" srcId="{A82107DB-96A8-465E-B85A-BCEAEE586F22}" destId="{0D4FB175-632E-4CB6-933A-C52080DDEE6E}" srcOrd="1" destOrd="0" parTransId="{8F6B777D-8B38-4F0D-895D-F88AB70E7A3A}" sibTransId="{7B1EAC0F-9B3E-4F62-AA26-FB2DA1D34E80}"/>
    <dgm:cxn modelId="{BBAB4BC6-0584-496E-B45F-FC3623DA58BA}" type="presParOf" srcId="{42402E14-679C-4E8B-A4E1-D793693B99B6}" destId="{183F3E32-FC7B-4B3C-8203-FDF38FC04F76}" srcOrd="0" destOrd="0" presId="urn:microsoft.com/office/officeart/2005/8/layout/hierarchy6"/>
    <dgm:cxn modelId="{E3E2F335-4503-45C2-B3A7-E51DDB5F19BA}" type="presParOf" srcId="{183F3E32-FC7B-4B3C-8203-FDF38FC04F76}" destId="{37677768-0908-4309-850D-420BC229A5E3}" srcOrd="0" destOrd="0" presId="urn:microsoft.com/office/officeart/2005/8/layout/hierarchy6"/>
    <dgm:cxn modelId="{DE85055A-B462-42AF-8DB9-41F02D122ED0}" type="presParOf" srcId="{37677768-0908-4309-850D-420BC229A5E3}" destId="{8EBD0E65-A68E-4AED-AA8E-00177A74122E}" srcOrd="0" destOrd="0" presId="urn:microsoft.com/office/officeart/2005/8/layout/hierarchy6"/>
    <dgm:cxn modelId="{04C694ED-EB09-4A91-B583-06427CFD0C4F}" type="presParOf" srcId="{8EBD0E65-A68E-4AED-AA8E-00177A74122E}" destId="{62CB2ACA-237D-47F4-B6D0-8C595F30A3AD}" srcOrd="0" destOrd="0" presId="urn:microsoft.com/office/officeart/2005/8/layout/hierarchy6"/>
    <dgm:cxn modelId="{D1B2FD84-A974-48B5-A97F-41216A1D53BD}" type="presParOf" srcId="{8EBD0E65-A68E-4AED-AA8E-00177A74122E}" destId="{56FC7137-7A71-4D4C-9488-D2CAF7BAA3BB}" srcOrd="1" destOrd="0" presId="urn:microsoft.com/office/officeart/2005/8/layout/hierarchy6"/>
    <dgm:cxn modelId="{7FB23FA0-09BD-4E04-BD00-9BB710993D70}" type="presParOf" srcId="{56FC7137-7A71-4D4C-9488-D2CAF7BAA3BB}" destId="{6F72A377-1780-43C9-A8C0-9C8656B91E20}" srcOrd="0" destOrd="0" presId="urn:microsoft.com/office/officeart/2005/8/layout/hierarchy6"/>
    <dgm:cxn modelId="{E211E427-B9CF-4309-BA79-17BB50BDD9A4}" type="presParOf" srcId="{56FC7137-7A71-4D4C-9488-D2CAF7BAA3BB}" destId="{5A961DB5-383C-4578-8D79-B574A9F7E712}" srcOrd="1" destOrd="0" presId="urn:microsoft.com/office/officeart/2005/8/layout/hierarchy6"/>
    <dgm:cxn modelId="{47BE5DFD-959C-4E4A-A8A9-7DB922B87B74}" type="presParOf" srcId="{5A961DB5-383C-4578-8D79-B574A9F7E712}" destId="{1DEE175E-F5BC-4802-A432-F9F612A9113C}" srcOrd="0" destOrd="0" presId="urn:microsoft.com/office/officeart/2005/8/layout/hierarchy6"/>
    <dgm:cxn modelId="{49FB0285-0F52-4458-BC4A-7D2589D66ABE}" type="presParOf" srcId="{5A961DB5-383C-4578-8D79-B574A9F7E712}" destId="{83761E58-3018-45B9-9436-D3489D8DC08F}" srcOrd="1" destOrd="0" presId="urn:microsoft.com/office/officeart/2005/8/layout/hierarchy6"/>
    <dgm:cxn modelId="{093A76F4-217C-4552-A7F3-76467D02B190}" type="presParOf" srcId="{56FC7137-7A71-4D4C-9488-D2CAF7BAA3BB}" destId="{A8BF19F2-6949-49AB-B009-9344E202044D}" srcOrd="2" destOrd="0" presId="urn:microsoft.com/office/officeart/2005/8/layout/hierarchy6"/>
    <dgm:cxn modelId="{47ABAEC5-8074-4400-98AC-8E007CC9CBB8}" type="presParOf" srcId="{56FC7137-7A71-4D4C-9488-D2CAF7BAA3BB}" destId="{4D640783-A701-413F-8F37-C549D3481D86}" srcOrd="3" destOrd="0" presId="urn:microsoft.com/office/officeart/2005/8/layout/hierarchy6"/>
    <dgm:cxn modelId="{9BA66B38-DA6D-4BCD-8002-65B4F54297D0}" type="presParOf" srcId="{4D640783-A701-413F-8F37-C549D3481D86}" destId="{32CD23E5-1005-43E5-84CA-CB75C321A29B}" srcOrd="0" destOrd="0" presId="urn:microsoft.com/office/officeart/2005/8/layout/hierarchy6"/>
    <dgm:cxn modelId="{F9F321E7-5148-4909-9688-EDA980A72122}" type="presParOf" srcId="{4D640783-A701-413F-8F37-C549D3481D86}" destId="{C1FC707A-2B13-499F-AF7F-DBDA3C7EE7F9}" srcOrd="1" destOrd="0" presId="urn:microsoft.com/office/officeart/2005/8/layout/hierarchy6"/>
    <dgm:cxn modelId="{787CE7F1-7DEA-47B0-9A9D-05CEF1678963}" type="presParOf" srcId="{56FC7137-7A71-4D4C-9488-D2CAF7BAA3BB}" destId="{F5253615-BA4B-4EC2-B2CE-BED1143B9AB0}" srcOrd="4" destOrd="0" presId="urn:microsoft.com/office/officeart/2005/8/layout/hierarchy6"/>
    <dgm:cxn modelId="{D995FEB2-5D64-4244-A5F2-4E94F7897A6D}" type="presParOf" srcId="{56FC7137-7A71-4D4C-9488-D2CAF7BAA3BB}" destId="{75A78A24-29B9-4FE3-B1F6-FDEF01DD4361}" srcOrd="5" destOrd="0" presId="urn:microsoft.com/office/officeart/2005/8/layout/hierarchy6"/>
    <dgm:cxn modelId="{F38F7ABD-C987-4A74-96DE-FFF55F60FDE0}" type="presParOf" srcId="{75A78A24-29B9-4FE3-B1F6-FDEF01DD4361}" destId="{105AAC10-F5F8-45FE-8A4B-3D060EF9DEA5}" srcOrd="0" destOrd="0" presId="urn:microsoft.com/office/officeart/2005/8/layout/hierarchy6"/>
    <dgm:cxn modelId="{1E5394E3-494B-448C-91E1-52B751DBCD20}" type="presParOf" srcId="{75A78A24-29B9-4FE3-B1F6-FDEF01DD4361}" destId="{C05EF440-4555-4AC1-8421-A0FA3F9B742B}" srcOrd="1" destOrd="0" presId="urn:microsoft.com/office/officeart/2005/8/layout/hierarchy6"/>
    <dgm:cxn modelId="{000573F6-7F4D-40EA-AEDF-9DF96E86CE40}" type="presParOf" srcId="{42402E14-679C-4E8B-A4E1-D793693B99B6}" destId="{3B549D9F-A9D3-471F-998E-96F5B2497F42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175C8F-6C20-4BA9-8986-24DFDCDCBF15}" type="doc">
      <dgm:prSet loTypeId="urn:microsoft.com/office/officeart/2005/8/layout/process2" loCatId="process" qsTypeId="urn:microsoft.com/office/officeart/2005/8/quickstyle/3d2" qsCatId="3D" csTypeId="urn:microsoft.com/office/officeart/2005/8/colors/colorful1#2" csCatId="colorful" phldr="1"/>
      <dgm:spPr/>
    </dgm:pt>
    <dgm:pt modelId="{180FB7DF-B21B-4426-AF4F-D0229B9D5FE6}">
      <dgm:prSet phldrT="[Текст]" custT="1"/>
      <dgm:spPr>
        <a:xfrm>
          <a:off x="14531" y="0"/>
          <a:ext cx="8107675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C0504D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C0504D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1. </a:t>
          </a:r>
          <a:r>
            <a:rPr lang="ru-RU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Введение</a:t>
          </a:r>
          <a:endParaRPr lang="ru-RU" sz="24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F18E3B5-6FC0-4C7C-96CA-74E60E0AC0A9}" type="parTrans" cxnId="{E811B1A6-2884-4FD0-A8A9-416D0CA737F1}">
      <dgm:prSet/>
      <dgm:spPr/>
      <dgm:t>
        <a:bodyPr/>
        <a:lstStyle/>
        <a:p>
          <a:endParaRPr lang="ru-RU"/>
        </a:p>
      </dgm:t>
    </dgm:pt>
    <dgm:pt modelId="{5AA90FCB-50CD-4B4A-A579-8736C05DDED1}" type="sibTrans" cxnId="{E811B1A6-2884-4FD0-A8A9-416D0CA737F1}">
      <dgm:prSet/>
      <dgm:spPr>
        <a:xfrm rot="5360962">
          <a:off x="3980084" y="500749"/>
          <a:ext cx="184900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76C65B2B-12D1-446C-89C8-03EC676DEC2C}">
      <dgm:prSet phldrT="[Текст]" custT="1"/>
      <dgm:spPr>
        <a:xfrm>
          <a:off x="22862" y="1464230"/>
          <a:ext cx="8107675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8064A2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8064A2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3. </a:t>
          </a:r>
          <a:r>
            <a:rPr lang="ru-RU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Выполнение</a:t>
          </a:r>
          <a:endParaRPr lang="ru-RU" sz="24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5674D58-A3DE-4362-AC62-11DD04D1A2AC}" type="parTrans" cxnId="{C50E724E-F398-40BA-8940-C0CE912B78A2}">
      <dgm:prSet/>
      <dgm:spPr/>
      <dgm:t>
        <a:bodyPr/>
        <a:lstStyle/>
        <a:p>
          <a:endParaRPr lang="ru-RU"/>
        </a:p>
      </dgm:t>
    </dgm:pt>
    <dgm:pt modelId="{19F2F53E-045F-4412-8F95-CD2CA4DBBAB7}" type="sibTrans" cxnId="{C50E724E-F398-40BA-8940-C0CE912B78A2}">
      <dgm:prSet/>
      <dgm:spPr>
        <a:xfrm rot="5400000">
          <a:off x="3985371" y="1963492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325F00B2-32E1-404D-B3F3-400A96ECB334}">
      <dgm:prSet phldrT="[Текст]" custT="1"/>
      <dgm:spPr>
        <a:xfrm>
          <a:off x="22862" y="2194857"/>
          <a:ext cx="8107675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4BACC6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4BACC6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4. </a:t>
          </a:r>
          <a:r>
            <a:rPr lang="ru-RU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Оценивание </a:t>
          </a:r>
          <a:endParaRPr lang="ru-RU" sz="24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5D2CDD1-F5E7-4DE5-8010-4C573FE89B6E}" type="parTrans" cxnId="{7F6A567D-2774-4726-BD29-EEA7C0BD3126}">
      <dgm:prSet/>
      <dgm:spPr/>
      <dgm:t>
        <a:bodyPr/>
        <a:lstStyle/>
        <a:p>
          <a:endParaRPr lang="ru-RU"/>
        </a:p>
      </dgm:t>
    </dgm:pt>
    <dgm:pt modelId="{501F85D1-403B-4C4E-B5D5-776A5CE2F659}" type="sibTrans" cxnId="{7F6A567D-2774-4726-BD29-EEA7C0BD3126}">
      <dgm:prSet/>
      <dgm:spPr>
        <a:xfrm rot="5400000">
          <a:off x="3985371" y="2694119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B522052F-EE6D-46A1-8CFB-2B75570994CB}">
      <dgm:prSet custT="1"/>
      <dgm:spPr>
        <a:xfrm>
          <a:off x="22862" y="733603"/>
          <a:ext cx="8107675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9BBB59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9BBB59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2. </a:t>
          </a:r>
          <a:r>
            <a:rPr lang="ru-RU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Задание </a:t>
          </a:r>
          <a:endParaRPr lang="ru-RU" sz="2400" b="1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0B1C352D-5C50-49EB-9086-6C65D927FEF8}" type="parTrans" cxnId="{E4AB2DB0-B5A1-4A76-9ADC-69AE718E7588}">
      <dgm:prSet/>
      <dgm:spPr/>
      <dgm:t>
        <a:bodyPr/>
        <a:lstStyle/>
        <a:p>
          <a:endParaRPr lang="ru-RU"/>
        </a:p>
      </dgm:t>
    </dgm:pt>
    <dgm:pt modelId="{6D43C7B7-7761-4486-B6DB-F30CF5E86D3B}" type="sibTrans" cxnId="{E4AB2DB0-B5A1-4A76-9ADC-69AE718E7588}">
      <dgm:prSet/>
      <dgm:spPr>
        <a:xfrm rot="5400000">
          <a:off x="3985371" y="1232865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98610A3F-EA32-40A4-86CF-13ECB2AC41A4}">
      <dgm:prSet custT="1"/>
      <dgm:spPr>
        <a:xfrm>
          <a:off x="22862" y="3656112"/>
          <a:ext cx="8107675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C0504D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C0504D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400" b="1" i="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6. </a:t>
          </a:r>
          <a:r>
            <a:rPr lang="ru-RU" sz="2400" b="1" i="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Использованные материалы</a:t>
          </a:r>
          <a:endParaRPr lang="ru-RU" sz="24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F280CEE-4789-45F3-B60B-7E208A668F1C}" type="parTrans" cxnId="{7C11C8FD-ABE8-4E9C-9CAC-0005E6F0EA93}">
      <dgm:prSet/>
      <dgm:spPr/>
      <dgm:t>
        <a:bodyPr/>
        <a:lstStyle/>
        <a:p>
          <a:endParaRPr lang="ru-RU"/>
        </a:p>
      </dgm:t>
    </dgm:pt>
    <dgm:pt modelId="{6F125C9D-B512-4541-B88D-F05C5B7B15A6}" type="sibTrans" cxnId="{7C11C8FD-ABE8-4E9C-9CAC-0005E6F0EA93}">
      <dgm:prSet/>
      <dgm:spPr>
        <a:xfrm rot="5400000">
          <a:off x="3985371" y="4155373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4DA62585-9663-466A-9BA5-B486173932F3}">
      <dgm:prSet custT="1"/>
      <dgm:spPr>
        <a:xfrm>
          <a:off x="22862" y="4386739"/>
          <a:ext cx="8107675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9BBB59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9BBB59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400" b="1" i="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7. </a:t>
          </a:r>
          <a:r>
            <a:rPr lang="ru-RU" sz="2400" b="1" i="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Комментарии для преподавателя</a:t>
          </a:r>
          <a:endParaRPr lang="ru-RU" sz="24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4BEFD7A2-470B-46A9-A48E-497B9A445CA8}" type="parTrans" cxnId="{3B790FA8-194B-41D9-9ED1-EA0093951C95}">
      <dgm:prSet/>
      <dgm:spPr/>
      <dgm:t>
        <a:bodyPr/>
        <a:lstStyle/>
        <a:p>
          <a:endParaRPr lang="ru-RU"/>
        </a:p>
      </dgm:t>
    </dgm:pt>
    <dgm:pt modelId="{AFF5B117-FCB5-48DC-A4CB-12D306236E81}" type="sibTrans" cxnId="{3B790FA8-194B-41D9-9ED1-EA0093951C95}">
      <dgm:prSet/>
      <dgm:spPr/>
      <dgm:t>
        <a:bodyPr/>
        <a:lstStyle/>
        <a:p>
          <a:endParaRPr lang="ru-RU"/>
        </a:p>
      </dgm:t>
    </dgm:pt>
    <dgm:pt modelId="{B5605990-757C-49CD-9609-9D2AC2C6B3F2}">
      <dgm:prSet phldrT="[Текст]" custT="1"/>
      <dgm:spPr>
        <a:xfrm>
          <a:off x="0" y="2925484"/>
          <a:ext cx="8153400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F79646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F79646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5. </a:t>
          </a:r>
          <a:r>
            <a:rPr lang="ru-RU" sz="2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Заключение</a:t>
          </a:r>
          <a:r>
            <a:rPr lang="ru-RU" sz="24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ru-RU" sz="24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E3612EC-95FE-485B-8C68-1427E061B5B9}" type="parTrans" cxnId="{FFE7FC01-927D-4DFD-B17E-10DCB9E22B54}">
      <dgm:prSet/>
      <dgm:spPr/>
      <dgm:t>
        <a:bodyPr/>
        <a:lstStyle/>
        <a:p>
          <a:endParaRPr lang="ru-RU"/>
        </a:p>
      </dgm:t>
    </dgm:pt>
    <dgm:pt modelId="{8FBA6C22-B4FA-4905-8559-8CE2F89B8FE0}" type="sibTrans" cxnId="{FFE7FC01-927D-4DFD-B17E-10DCB9E22B54}">
      <dgm:prSet/>
      <dgm:spPr>
        <a:xfrm rot="5400000">
          <a:off x="3985371" y="3424746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F79646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9AA7BDA1-E008-448F-A631-F5C64CD4730E}" type="pres">
      <dgm:prSet presAssocID="{87175C8F-6C20-4BA9-8986-24DFDCDCBF15}" presName="linearFlow" presStyleCnt="0">
        <dgm:presLayoutVars>
          <dgm:resizeHandles val="exact"/>
        </dgm:presLayoutVars>
      </dgm:prSet>
      <dgm:spPr/>
    </dgm:pt>
    <dgm:pt modelId="{56393BBF-5AA5-4F0A-BA3C-2571A5D41427}" type="pres">
      <dgm:prSet presAssocID="{180FB7DF-B21B-4426-AF4F-D0229B9D5FE6}" presName="node" presStyleLbl="node1" presStyleIdx="0" presStyleCnt="7" custScaleX="673451" custLinFactNeighborX="-692" custLinFactNeighborY="-15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FC425-A287-497E-883A-4F7440C81EB7}" type="pres">
      <dgm:prSet presAssocID="{5AA90FCB-50CD-4B4A-A579-8736C05DDED1}" presName="sibTrans" presStyleLbl="sibTrans2D1" presStyleIdx="0" presStyleCnt="6"/>
      <dgm:spPr/>
      <dgm:t>
        <a:bodyPr/>
        <a:lstStyle/>
        <a:p>
          <a:endParaRPr lang="ru-RU"/>
        </a:p>
      </dgm:t>
    </dgm:pt>
    <dgm:pt modelId="{4DDFEAAE-EF21-4A87-8AAA-082ECFBBFDF9}" type="pres">
      <dgm:prSet presAssocID="{5AA90FCB-50CD-4B4A-A579-8736C05DDED1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0FF54D14-CD7C-40AF-B370-2CC239119839}" type="pres">
      <dgm:prSet presAssocID="{B522052F-EE6D-46A1-8CFB-2B75570994CB}" presName="node" presStyleLbl="node1" presStyleIdx="1" presStyleCnt="7" custScaleX="673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84478B-58FC-4D9B-A68A-52C4E26D1DCA}" type="pres">
      <dgm:prSet presAssocID="{6D43C7B7-7761-4486-B6DB-F30CF5E86D3B}" presName="sibTrans" presStyleLbl="sibTrans2D1" presStyleIdx="1" presStyleCnt="6"/>
      <dgm:spPr/>
      <dgm:t>
        <a:bodyPr/>
        <a:lstStyle/>
        <a:p>
          <a:endParaRPr lang="ru-RU"/>
        </a:p>
      </dgm:t>
    </dgm:pt>
    <dgm:pt modelId="{80F006D2-37F4-40DC-9834-8B64E6F332C9}" type="pres">
      <dgm:prSet presAssocID="{6D43C7B7-7761-4486-B6DB-F30CF5E86D3B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55FC210E-F38E-4933-9516-A8CEE90B3A91}" type="pres">
      <dgm:prSet presAssocID="{76C65B2B-12D1-446C-89C8-03EC676DEC2C}" presName="node" presStyleLbl="node1" presStyleIdx="2" presStyleCnt="7" custScaleX="673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30E1A-A7E1-4C33-A733-BF4532F00AFD}" type="pres">
      <dgm:prSet presAssocID="{19F2F53E-045F-4412-8F95-CD2CA4DBBAB7}" presName="sibTrans" presStyleLbl="sibTrans2D1" presStyleIdx="2" presStyleCnt="6"/>
      <dgm:spPr/>
      <dgm:t>
        <a:bodyPr/>
        <a:lstStyle/>
        <a:p>
          <a:endParaRPr lang="ru-RU"/>
        </a:p>
      </dgm:t>
    </dgm:pt>
    <dgm:pt modelId="{17CA1EE1-A0F0-4634-B9F2-E18C29F9B697}" type="pres">
      <dgm:prSet presAssocID="{19F2F53E-045F-4412-8F95-CD2CA4DBBAB7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CDB96C85-5A95-4528-810A-0DE852277A53}" type="pres">
      <dgm:prSet presAssocID="{325F00B2-32E1-404D-B3F3-400A96ECB334}" presName="node" presStyleLbl="node1" presStyleIdx="3" presStyleCnt="7" custScaleX="673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1CFBD-0ADB-4A0E-A73A-FED325EFEAA4}" type="pres">
      <dgm:prSet presAssocID="{501F85D1-403B-4C4E-B5D5-776A5CE2F659}" presName="sibTrans" presStyleLbl="sibTrans2D1" presStyleIdx="3" presStyleCnt="6"/>
      <dgm:spPr/>
      <dgm:t>
        <a:bodyPr/>
        <a:lstStyle/>
        <a:p>
          <a:endParaRPr lang="ru-RU"/>
        </a:p>
      </dgm:t>
    </dgm:pt>
    <dgm:pt modelId="{EB2BB297-BD35-4B5E-9B15-979C8EEED7DF}" type="pres">
      <dgm:prSet presAssocID="{501F85D1-403B-4C4E-B5D5-776A5CE2F659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8CB1980F-BF4E-4726-8C06-2817D3C80F23}" type="pres">
      <dgm:prSet presAssocID="{B5605990-757C-49CD-9609-9D2AC2C6B3F2}" presName="node" presStyleLbl="node1" presStyleIdx="4" presStyleCnt="7" custScaleX="6772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9647D2-C32A-4475-B6C3-7C2BBDEC2216}" type="pres">
      <dgm:prSet presAssocID="{8FBA6C22-B4FA-4905-8559-8CE2F89B8FE0}" presName="sibTrans" presStyleLbl="sibTrans2D1" presStyleIdx="4" presStyleCnt="6"/>
      <dgm:spPr/>
      <dgm:t>
        <a:bodyPr/>
        <a:lstStyle/>
        <a:p>
          <a:endParaRPr lang="ru-RU"/>
        </a:p>
      </dgm:t>
    </dgm:pt>
    <dgm:pt modelId="{3A40F50B-0D30-43D3-AA56-BE3BA9D3FD62}" type="pres">
      <dgm:prSet presAssocID="{8FBA6C22-B4FA-4905-8559-8CE2F89B8FE0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F99663B0-6751-4C7A-8C03-CA36C59E05F4}" type="pres">
      <dgm:prSet presAssocID="{98610A3F-EA32-40A4-86CF-13ECB2AC41A4}" presName="node" presStyleLbl="node1" presStyleIdx="5" presStyleCnt="7" custScaleX="673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6B75F-5232-408D-8B56-D32F955BBF24}" type="pres">
      <dgm:prSet presAssocID="{6F125C9D-B512-4541-B88D-F05C5B7B15A6}" presName="sibTrans" presStyleLbl="sibTrans2D1" presStyleIdx="5" presStyleCnt="6"/>
      <dgm:spPr/>
      <dgm:t>
        <a:bodyPr/>
        <a:lstStyle/>
        <a:p>
          <a:endParaRPr lang="ru-RU"/>
        </a:p>
      </dgm:t>
    </dgm:pt>
    <dgm:pt modelId="{2718B0DA-5391-437A-8CB1-F17F7AD85436}" type="pres">
      <dgm:prSet presAssocID="{6F125C9D-B512-4541-B88D-F05C5B7B15A6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FEA1B750-B67C-4DC3-BB5B-5CDE8B034B10}" type="pres">
      <dgm:prSet presAssocID="{4DA62585-9663-466A-9BA5-B486173932F3}" presName="node" presStyleLbl="node1" presStyleIdx="6" presStyleCnt="7" custScaleX="673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7DC51A-2C2A-4896-9C06-5A78DD375293}" type="presOf" srcId="{325F00B2-32E1-404D-B3F3-400A96ECB334}" destId="{CDB96C85-5A95-4528-810A-0DE852277A53}" srcOrd="0" destOrd="0" presId="urn:microsoft.com/office/officeart/2005/8/layout/process2"/>
    <dgm:cxn modelId="{E811B1A6-2884-4FD0-A8A9-416D0CA737F1}" srcId="{87175C8F-6C20-4BA9-8986-24DFDCDCBF15}" destId="{180FB7DF-B21B-4426-AF4F-D0229B9D5FE6}" srcOrd="0" destOrd="0" parTransId="{BF18E3B5-6FC0-4C7C-96CA-74E60E0AC0A9}" sibTransId="{5AA90FCB-50CD-4B4A-A579-8736C05DDED1}"/>
    <dgm:cxn modelId="{7C11C8FD-ABE8-4E9C-9CAC-0005E6F0EA93}" srcId="{87175C8F-6C20-4BA9-8986-24DFDCDCBF15}" destId="{98610A3F-EA32-40A4-86CF-13ECB2AC41A4}" srcOrd="5" destOrd="0" parTransId="{9F280CEE-4789-45F3-B60B-7E208A668F1C}" sibTransId="{6F125C9D-B512-4541-B88D-F05C5B7B15A6}"/>
    <dgm:cxn modelId="{BB4DCD36-9D51-4C90-8C26-6ABFA18ED397}" type="presOf" srcId="{19F2F53E-045F-4412-8F95-CD2CA4DBBAB7}" destId="{86930E1A-A7E1-4C33-A733-BF4532F00AFD}" srcOrd="0" destOrd="0" presId="urn:microsoft.com/office/officeart/2005/8/layout/process2"/>
    <dgm:cxn modelId="{7F6A567D-2774-4726-BD29-EEA7C0BD3126}" srcId="{87175C8F-6C20-4BA9-8986-24DFDCDCBF15}" destId="{325F00B2-32E1-404D-B3F3-400A96ECB334}" srcOrd="3" destOrd="0" parTransId="{35D2CDD1-F5E7-4DE5-8010-4C573FE89B6E}" sibTransId="{501F85D1-403B-4C4E-B5D5-776A5CE2F659}"/>
    <dgm:cxn modelId="{C50E724E-F398-40BA-8940-C0CE912B78A2}" srcId="{87175C8F-6C20-4BA9-8986-24DFDCDCBF15}" destId="{76C65B2B-12D1-446C-89C8-03EC676DEC2C}" srcOrd="2" destOrd="0" parTransId="{35674D58-A3DE-4362-AC62-11DD04D1A2AC}" sibTransId="{19F2F53E-045F-4412-8F95-CD2CA4DBBAB7}"/>
    <dgm:cxn modelId="{12A8DE60-4037-4046-B2D3-7B189C26B862}" type="presOf" srcId="{501F85D1-403B-4C4E-B5D5-776A5CE2F659}" destId="{EB2BB297-BD35-4B5E-9B15-979C8EEED7DF}" srcOrd="1" destOrd="0" presId="urn:microsoft.com/office/officeart/2005/8/layout/process2"/>
    <dgm:cxn modelId="{C54761A1-FEA9-4566-947D-8E24A9994634}" type="presOf" srcId="{180FB7DF-B21B-4426-AF4F-D0229B9D5FE6}" destId="{56393BBF-5AA5-4F0A-BA3C-2571A5D41427}" srcOrd="0" destOrd="0" presId="urn:microsoft.com/office/officeart/2005/8/layout/process2"/>
    <dgm:cxn modelId="{97EF0AED-1B13-4B4D-BA3E-3F120949E144}" type="presOf" srcId="{6D43C7B7-7761-4486-B6DB-F30CF5E86D3B}" destId="{A584478B-58FC-4D9B-A68A-52C4E26D1DCA}" srcOrd="0" destOrd="0" presId="urn:microsoft.com/office/officeart/2005/8/layout/process2"/>
    <dgm:cxn modelId="{AA71973A-5A9C-4B5B-B90D-4CC4A277B220}" type="presOf" srcId="{B522052F-EE6D-46A1-8CFB-2B75570994CB}" destId="{0FF54D14-CD7C-40AF-B370-2CC239119839}" srcOrd="0" destOrd="0" presId="urn:microsoft.com/office/officeart/2005/8/layout/process2"/>
    <dgm:cxn modelId="{2936B40B-47F6-48C9-918C-A8BEF56E457E}" type="presOf" srcId="{5AA90FCB-50CD-4B4A-A579-8736C05DDED1}" destId="{744FC425-A287-497E-883A-4F7440C81EB7}" srcOrd="0" destOrd="0" presId="urn:microsoft.com/office/officeart/2005/8/layout/process2"/>
    <dgm:cxn modelId="{32D5EFA8-53AE-4234-B658-CCDC2936F6A6}" type="presOf" srcId="{4DA62585-9663-466A-9BA5-B486173932F3}" destId="{FEA1B750-B67C-4DC3-BB5B-5CDE8B034B10}" srcOrd="0" destOrd="0" presId="urn:microsoft.com/office/officeart/2005/8/layout/process2"/>
    <dgm:cxn modelId="{A14F19AF-3AD1-4961-BE51-DE935CB6BEBB}" type="presOf" srcId="{8FBA6C22-B4FA-4905-8559-8CE2F89B8FE0}" destId="{AC9647D2-C32A-4475-B6C3-7C2BBDEC2216}" srcOrd="0" destOrd="0" presId="urn:microsoft.com/office/officeart/2005/8/layout/process2"/>
    <dgm:cxn modelId="{FFE7FC01-927D-4DFD-B17E-10DCB9E22B54}" srcId="{87175C8F-6C20-4BA9-8986-24DFDCDCBF15}" destId="{B5605990-757C-49CD-9609-9D2AC2C6B3F2}" srcOrd="4" destOrd="0" parTransId="{3E3612EC-95FE-485B-8C68-1427E061B5B9}" sibTransId="{8FBA6C22-B4FA-4905-8559-8CE2F89B8FE0}"/>
    <dgm:cxn modelId="{56BC7CCC-39F5-4741-BA7E-50EFEA198C39}" type="presOf" srcId="{B5605990-757C-49CD-9609-9D2AC2C6B3F2}" destId="{8CB1980F-BF4E-4726-8C06-2817D3C80F23}" srcOrd="0" destOrd="0" presId="urn:microsoft.com/office/officeart/2005/8/layout/process2"/>
    <dgm:cxn modelId="{3B790FA8-194B-41D9-9ED1-EA0093951C95}" srcId="{87175C8F-6C20-4BA9-8986-24DFDCDCBF15}" destId="{4DA62585-9663-466A-9BA5-B486173932F3}" srcOrd="6" destOrd="0" parTransId="{4BEFD7A2-470B-46A9-A48E-497B9A445CA8}" sibTransId="{AFF5B117-FCB5-48DC-A4CB-12D306236E81}"/>
    <dgm:cxn modelId="{E4AB2DB0-B5A1-4A76-9ADC-69AE718E7588}" srcId="{87175C8F-6C20-4BA9-8986-24DFDCDCBF15}" destId="{B522052F-EE6D-46A1-8CFB-2B75570994CB}" srcOrd="1" destOrd="0" parTransId="{0B1C352D-5C50-49EB-9086-6C65D927FEF8}" sibTransId="{6D43C7B7-7761-4486-B6DB-F30CF5E86D3B}"/>
    <dgm:cxn modelId="{025EAE0B-E282-43CB-B8A4-6D057D5B8E5D}" type="presOf" srcId="{87175C8F-6C20-4BA9-8986-24DFDCDCBF15}" destId="{9AA7BDA1-E008-448F-A631-F5C64CD4730E}" srcOrd="0" destOrd="0" presId="urn:microsoft.com/office/officeart/2005/8/layout/process2"/>
    <dgm:cxn modelId="{6E7CEA66-FDEA-4A3C-B5D4-6503D99E4F54}" type="presOf" srcId="{19F2F53E-045F-4412-8F95-CD2CA4DBBAB7}" destId="{17CA1EE1-A0F0-4634-B9F2-E18C29F9B697}" srcOrd="1" destOrd="0" presId="urn:microsoft.com/office/officeart/2005/8/layout/process2"/>
    <dgm:cxn modelId="{F12CAEEA-86AE-45D8-BE56-A9451A024484}" type="presOf" srcId="{5AA90FCB-50CD-4B4A-A579-8736C05DDED1}" destId="{4DDFEAAE-EF21-4A87-8AAA-082ECFBBFDF9}" srcOrd="1" destOrd="0" presId="urn:microsoft.com/office/officeart/2005/8/layout/process2"/>
    <dgm:cxn modelId="{C9D83410-17DC-4126-957F-827470EC4F58}" type="presOf" srcId="{6F125C9D-B512-4541-B88D-F05C5B7B15A6}" destId="{04D6B75F-5232-408D-8B56-D32F955BBF24}" srcOrd="0" destOrd="0" presId="urn:microsoft.com/office/officeart/2005/8/layout/process2"/>
    <dgm:cxn modelId="{28518C5D-BDE1-427B-9986-8B709232CE15}" type="presOf" srcId="{6D43C7B7-7761-4486-B6DB-F30CF5E86D3B}" destId="{80F006D2-37F4-40DC-9834-8B64E6F332C9}" srcOrd="1" destOrd="0" presId="urn:microsoft.com/office/officeart/2005/8/layout/process2"/>
    <dgm:cxn modelId="{F7DE277F-ABC3-4E18-ABFD-76F5EE6D3588}" type="presOf" srcId="{6F125C9D-B512-4541-B88D-F05C5B7B15A6}" destId="{2718B0DA-5391-437A-8CB1-F17F7AD85436}" srcOrd="1" destOrd="0" presId="urn:microsoft.com/office/officeart/2005/8/layout/process2"/>
    <dgm:cxn modelId="{72272A69-5C04-4F73-A15F-7789812C4058}" type="presOf" srcId="{8FBA6C22-B4FA-4905-8559-8CE2F89B8FE0}" destId="{3A40F50B-0D30-43D3-AA56-BE3BA9D3FD62}" srcOrd="1" destOrd="0" presId="urn:microsoft.com/office/officeart/2005/8/layout/process2"/>
    <dgm:cxn modelId="{E4C63490-B703-4F83-9414-346A8819C5C5}" type="presOf" srcId="{98610A3F-EA32-40A4-86CF-13ECB2AC41A4}" destId="{F99663B0-6751-4C7A-8C03-CA36C59E05F4}" srcOrd="0" destOrd="0" presId="urn:microsoft.com/office/officeart/2005/8/layout/process2"/>
    <dgm:cxn modelId="{9B3332E7-C0F4-4A67-AB01-ED5718750BBF}" type="presOf" srcId="{76C65B2B-12D1-446C-89C8-03EC676DEC2C}" destId="{55FC210E-F38E-4933-9516-A8CEE90B3A91}" srcOrd="0" destOrd="0" presId="urn:microsoft.com/office/officeart/2005/8/layout/process2"/>
    <dgm:cxn modelId="{62404972-833C-49BA-8B63-D7D57B183B0C}" type="presOf" srcId="{501F85D1-403B-4C4E-B5D5-776A5CE2F659}" destId="{3F01CFBD-0ADB-4A0E-A73A-FED325EFEAA4}" srcOrd="0" destOrd="0" presId="urn:microsoft.com/office/officeart/2005/8/layout/process2"/>
    <dgm:cxn modelId="{96B00B6A-5C13-4A1C-8CFF-468397DB3DBF}" type="presParOf" srcId="{9AA7BDA1-E008-448F-A631-F5C64CD4730E}" destId="{56393BBF-5AA5-4F0A-BA3C-2571A5D41427}" srcOrd="0" destOrd="0" presId="urn:microsoft.com/office/officeart/2005/8/layout/process2"/>
    <dgm:cxn modelId="{233DC7A3-4D5A-4AA2-B8EB-1B1FE2769D96}" type="presParOf" srcId="{9AA7BDA1-E008-448F-A631-F5C64CD4730E}" destId="{744FC425-A287-497E-883A-4F7440C81EB7}" srcOrd="1" destOrd="0" presId="urn:microsoft.com/office/officeart/2005/8/layout/process2"/>
    <dgm:cxn modelId="{A06E4AD5-C7C5-426F-928C-65D893735FE1}" type="presParOf" srcId="{744FC425-A287-497E-883A-4F7440C81EB7}" destId="{4DDFEAAE-EF21-4A87-8AAA-082ECFBBFDF9}" srcOrd="0" destOrd="0" presId="urn:microsoft.com/office/officeart/2005/8/layout/process2"/>
    <dgm:cxn modelId="{D9EA4ADE-5059-41FA-8674-0ED623C9962C}" type="presParOf" srcId="{9AA7BDA1-E008-448F-A631-F5C64CD4730E}" destId="{0FF54D14-CD7C-40AF-B370-2CC239119839}" srcOrd="2" destOrd="0" presId="urn:microsoft.com/office/officeart/2005/8/layout/process2"/>
    <dgm:cxn modelId="{861D85D6-EC19-46B0-BB28-43B6E775C749}" type="presParOf" srcId="{9AA7BDA1-E008-448F-A631-F5C64CD4730E}" destId="{A584478B-58FC-4D9B-A68A-52C4E26D1DCA}" srcOrd="3" destOrd="0" presId="urn:microsoft.com/office/officeart/2005/8/layout/process2"/>
    <dgm:cxn modelId="{28353A9B-1B9D-4D40-AFC6-DBACAF577884}" type="presParOf" srcId="{A584478B-58FC-4D9B-A68A-52C4E26D1DCA}" destId="{80F006D2-37F4-40DC-9834-8B64E6F332C9}" srcOrd="0" destOrd="0" presId="urn:microsoft.com/office/officeart/2005/8/layout/process2"/>
    <dgm:cxn modelId="{B1310E1C-9964-46C2-96E2-58ECFC692614}" type="presParOf" srcId="{9AA7BDA1-E008-448F-A631-F5C64CD4730E}" destId="{55FC210E-F38E-4933-9516-A8CEE90B3A91}" srcOrd="4" destOrd="0" presId="urn:microsoft.com/office/officeart/2005/8/layout/process2"/>
    <dgm:cxn modelId="{9B944204-18A4-4B68-ABD7-7313BCAFCD28}" type="presParOf" srcId="{9AA7BDA1-E008-448F-A631-F5C64CD4730E}" destId="{86930E1A-A7E1-4C33-A733-BF4532F00AFD}" srcOrd="5" destOrd="0" presId="urn:microsoft.com/office/officeart/2005/8/layout/process2"/>
    <dgm:cxn modelId="{AE4B581C-E880-439A-A22C-0FE8E9BCF951}" type="presParOf" srcId="{86930E1A-A7E1-4C33-A733-BF4532F00AFD}" destId="{17CA1EE1-A0F0-4634-B9F2-E18C29F9B697}" srcOrd="0" destOrd="0" presId="urn:microsoft.com/office/officeart/2005/8/layout/process2"/>
    <dgm:cxn modelId="{FDDA1F5A-1716-4CF8-9EDD-9437CEB32F74}" type="presParOf" srcId="{9AA7BDA1-E008-448F-A631-F5C64CD4730E}" destId="{CDB96C85-5A95-4528-810A-0DE852277A53}" srcOrd="6" destOrd="0" presId="urn:microsoft.com/office/officeart/2005/8/layout/process2"/>
    <dgm:cxn modelId="{C436773D-4152-4328-BAD9-939D762ECF7F}" type="presParOf" srcId="{9AA7BDA1-E008-448F-A631-F5C64CD4730E}" destId="{3F01CFBD-0ADB-4A0E-A73A-FED325EFEAA4}" srcOrd="7" destOrd="0" presId="urn:microsoft.com/office/officeart/2005/8/layout/process2"/>
    <dgm:cxn modelId="{1E5F9F37-263A-442D-A60E-9C58513D8758}" type="presParOf" srcId="{3F01CFBD-0ADB-4A0E-A73A-FED325EFEAA4}" destId="{EB2BB297-BD35-4B5E-9B15-979C8EEED7DF}" srcOrd="0" destOrd="0" presId="urn:microsoft.com/office/officeart/2005/8/layout/process2"/>
    <dgm:cxn modelId="{319D5C2C-8682-43C8-94D7-3C191DC74E01}" type="presParOf" srcId="{9AA7BDA1-E008-448F-A631-F5C64CD4730E}" destId="{8CB1980F-BF4E-4726-8C06-2817D3C80F23}" srcOrd="8" destOrd="0" presId="urn:microsoft.com/office/officeart/2005/8/layout/process2"/>
    <dgm:cxn modelId="{FA71179A-A6F8-4F21-9621-9567B3C6594B}" type="presParOf" srcId="{9AA7BDA1-E008-448F-A631-F5C64CD4730E}" destId="{AC9647D2-C32A-4475-B6C3-7C2BBDEC2216}" srcOrd="9" destOrd="0" presId="urn:microsoft.com/office/officeart/2005/8/layout/process2"/>
    <dgm:cxn modelId="{1FBBA597-16E8-4584-A251-0061558D7757}" type="presParOf" srcId="{AC9647D2-C32A-4475-B6C3-7C2BBDEC2216}" destId="{3A40F50B-0D30-43D3-AA56-BE3BA9D3FD62}" srcOrd="0" destOrd="0" presId="urn:microsoft.com/office/officeart/2005/8/layout/process2"/>
    <dgm:cxn modelId="{382E3F95-2B11-4384-B013-41EAAC42AD2F}" type="presParOf" srcId="{9AA7BDA1-E008-448F-A631-F5C64CD4730E}" destId="{F99663B0-6751-4C7A-8C03-CA36C59E05F4}" srcOrd="10" destOrd="0" presId="urn:microsoft.com/office/officeart/2005/8/layout/process2"/>
    <dgm:cxn modelId="{D7C97C32-0284-4A04-B592-24DFF9F4C70A}" type="presParOf" srcId="{9AA7BDA1-E008-448F-A631-F5C64CD4730E}" destId="{04D6B75F-5232-408D-8B56-D32F955BBF24}" srcOrd="11" destOrd="0" presId="urn:microsoft.com/office/officeart/2005/8/layout/process2"/>
    <dgm:cxn modelId="{0A0423AE-2304-427E-A321-83B3C9A87DB5}" type="presParOf" srcId="{04D6B75F-5232-408D-8B56-D32F955BBF24}" destId="{2718B0DA-5391-437A-8CB1-F17F7AD85436}" srcOrd="0" destOrd="0" presId="urn:microsoft.com/office/officeart/2005/8/layout/process2"/>
    <dgm:cxn modelId="{05EB21FD-C567-4123-893C-FCA64C52B6B5}" type="presParOf" srcId="{9AA7BDA1-E008-448F-A631-F5C64CD4730E}" destId="{FEA1B750-B67C-4DC3-BB5B-5CDE8B034B10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5DCB0F-4B8B-41E0-AB50-CFFF79E1B9B1}" type="doc">
      <dgm:prSet loTypeId="urn:microsoft.com/office/officeart/2005/8/layout/process3" loCatId="process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0F1F86D1-CD19-46D5-93EA-C2AAD51D2775}" type="pres">
      <dgm:prSet presAssocID="{985DCB0F-4B8B-41E0-AB50-CFFF79E1B9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6EE18B9-EE91-4949-9A4F-5B6884710BDC}" type="presOf" srcId="{985DCB0F-4B8B-41E0-AB50-CFFF79E1B9B1}" destId="{0F1F86D1-CD19-46D5-93EA-C2AAD51D2775}" srcOrd="0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85DCB0F-4B8B-41E0-AB50-CFFF79E1B9B1}" type="doc">
      <dgm:prSet loTypeId="urn:microsoft.com/office/officeart/2005/8/layout/process3" loCatId="process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883716B9-45DD-431B-9219-2F948BFC83BC}">
      <dgm:prSet phldrT="[Текст]" custT="1"/>
      <dgm:spPr>
        <a:xfrm>
          <a:off x="60959" y="0"/>
          <a:ext cx="4047744" cy="16520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C0504D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C0504D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8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1. </a:t>
          </a:r>
          <a:r>
            <a:rPr lang="ru-RU" sz="28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Введение</a:t>
          </a:r>
          <a:endParaRPr lang="ru-RU" sz="28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FB16B1F-C775-4139-853C-7D48D40CD9AD}" type="parTrans" cxnId="{D0BD7FB3-342F-4D5B-B608-2AD1FFDEC0AA}">
      <dgm:prSet/>
      <dgm:spPr/>
      <dgm:t>
        <a:bodyPr/>
        <a:lstStyle/>
        <a:p>
          <a:endParaRPr lang="ru-RU"/>
        </a:p>
      </dgm:t>
    </dgm:pt>
    <dgm:pt modelId="{50518158-A39A-41AA-A3A2-A2EF8DFE0E38}" type="sibTrans" cxnId="{D0BD7FB3-342F-4D5B-B608-2AD1FFDEC0AA}">
      <dgm:prSet/>
      <dgm:spPr/>
      <dgm:t>
        <a:bodyPr/>
        <a:lstStyle/>
        <a:p>
          <a:endParaRPr lang="ru-RU"/>
        </a:p>
      </dgm:t>
    </dgm:pt>
    <dgm:pt modelId="{D62AC8B2-9220-4CF2-B5CB-8605DAD1B979}">
      <dgm:prSet phldrT="[Текст]" custT="1"/>
      <dgm:spPr>
        <a:xfrm>
          <a:off x="762753" y="600058"/>
          <a:ext cx="4047744" cy="249702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знакомство с темой</a:t>
          </a:r>
          <a:endParaRPr lang="ru-RU" sz="2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48238376-57F5-4C36-B8A1-E27FB194EB62}" type="parTrans" cxnId="{567C52C0-50E0-4295-AC83-2EAFF70DDBCC}">
      <dgm:prSet/>
      <dgm:spPr/>
      <dgm:t>
        <a:bodyPr/>
        <a:lstStyle/>
        <a:p>
          <a:endParaRPr lang="ru-RU"/>
        </a:p>
      </dgm:t>
    </dgm:pt>
    <dgm:pt modelId="{BAE1609D-9CBC-43E9-BA23-59400F37F9F9}" type="sibTrans" cxnId="{567C52C0-50E0-4295-AC83-2EAFF70DDBCC}">
      <dgm:prSet/>
      <dgm:spPr/>
      <dgm:t>
        <a:bodyPr/>
        <a:lstStyle/>
        <a:p>
          <a:endParaRPr lang="ru-RU"/>
        </a:p>
      </dgm:t>
    </dgm:pt>
    <dgm:pt modelId="{0F55B684-93FD-43D7-95C6-FC54929FEF3F}">
      <dgm:prSet custT="1"/>
      <dgm:spPr>
        <a:xfrm>
          <a:off x="762753" y="600058"/>
          <a:ext cx="4047744" cy="249702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постановка проблемы</a:t>
          </a:r>
          <a:endParaRPr lang="ru-RU" sz="2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6CECEA64-E06A-40EF-850C-C04AE4206009}" type="parTrans" cxnId="{F37C8A9B-6E7A-4801-9F88-AF5ED33950DE}">
      <dgm:prSet/>
      <dgm:spPr/>
      <dgm:t>
        <a:bodyPr/>
        <a:lstStyle/>
        <a:p>
          <a:endParaRPr lang="ru-RU"/>
        </a:p>
      </dgm:t>
    </dgm:pt>
    <dgm:pt modelId="{FBA37BF0-A6AB-418D-B0D0-A8CBE2307C19}" type="sibTrans" cxnId="{F37C8A9B-6E7A-4801-9F88-AF5ED33950DE}">
      <dgm:prSet/>
      <dgm:spPr/>
      <dgm:t>
        <a:bodyPr/>
        <a:lstStyle/>
        <a:p>
          <a:endParaRPr lang="ru-RU"/>
        </a:p>
      </dgm:t>
    </dgm:pt>
    <dgm:pt modelId="{09815C4A-BB94-4130-BE6B-82BC07326751}">
      <dgm:prSet custT="1"/>
      <dgm:spPr>
        <a:xfrm>
          <a:off x="762753" y="600058"/>
          <a:ext cx="4047744" cy="249702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распределение  ролей</a:t>
          </a:r>
          <a:endParaRPr lang="ru-RU" sz="2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5F0EAABF-617E-4335-80C8-D4D75B4E4153}" type="parTrans" cxnId="{1496A319-F7F9-4584-AD34-D786787943C5}">
      <dgm:prSet/>
      <dgm:spPr/>
      <dgm:t>
        <a:bodyPr/>
        <a:lstStyle/>
        <a:p>
          <a:endParaRPr lang="ru-RU"/>
        </a:p>
      </dgm:t>
    </dgm:pt>
    <dgm:pt modelId="{01D252B1-B29A-40DC-BFD4-E4BA30FF093E}" type="sibTrans" cxnId="{1496A319-F7F9-4584-AD34-D786787943C5}">
      <dgm:prSet/>
      <dgm:spPr/>
      <dgm:t>
        <a:bodyPr/>
        <a:lstStyle/>
        <a:p>
          <a:endParaRPr lang="ru-RU"/>
        </a:p>
      </dgm:t>
    </dgm:pt>
    <dgm:pt modelId="{0F1F86D1-CD19-46D5-93EA-C2AAD51D2775}" type="pres">
      <dgm:prSet presAssocID="{985DCB0F-4B8B-41E0-AB50-CFFF79E1B9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13A95C-B2B7-4005-B74A-521B3441885D}" type="pres">
      <dgm:prSet presAssocID="{883716B9-45DD-431B-9219-2F948BFC83BC}" presName="composite" presStyleCnt="0"/>
      <dgm:spPr/>
    </dgm:pt>
    <dgm:pt modelId="{5DDC0D90-A3D4-4F72-9679-9A6D0EF4192C}" type="pres">
      <dgm:prSet presAssocID="{883716B9-45DD-431B-9219-2F948BFC83BC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85B84-C999-492C-AB86-4F3B1BFD020F}" type="pres">
      <dgm:prSet presAssocID="{883716B9-45DD-431B-9219-2F948BFC83BC}" presName="parSh" presStyleLbl="node1" presStyleIdx="0" presStyleCnt="1" custScaleY="79672" custLinFactNeighborX="1506" custLinFactNeighborY="-19827"/>
      <dgm:spPr/>
      <dgm:t>
        <a:bodyPr/>
        <a:lstStyle/>
        <a:p>
          <a:endParaRPr lang="ru-RU"/>
        </a:p>
      </dgm:t>
    </dgm:pt>
    <dgm:pt modelId="{6E79A744-8EF1-4481-AE60-31D25D078E90}" type="pres">
      <dgm:prSet presAssocID="{883716B9-45DD-431B-9219-2F948BFC83BC}" presName="desTx" presStyleLbl="fgAcc1" presStyleIdx="0" presStyleCnt="1" custScaleX="96082" custScaleY="86214" custLinFactNeighborX="3656" custLinFactNeighborY="-15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7C8A9B-6E7A-4801-9F88-AF5ED33950DE}" srcId="{883716B9-45DD-431B-9219-2F948BFC83BC}" destId="{0F55B684-93FD-43D7-95C6-FC54929FEF3F}" srcOrd="1" destOrd="0" parTransId="{6CECEA64-E06A-40EF-850C-C04AE4206009}" sibTransId="{FBA37BF0-A6AB-418D-B0D0-A8CBE2307C19}"/>
    <dgm:cxn modelId="{4F792589-ECFB-4E7F-BE8F-6368BB69866C}" type="presOf" srcId="{09815C4A-BB94-4130-BE6B-82BC07326751}" destId="{6E79A744-8EF1-4481-AE60-31D25D078E90}" srcOrd="0" destOrd="2" presId="urn:microsoft.com/office/officeart/2005/8/layout/process3"/>
    <dgm:cxn modelId="{67B2F093-BF48-4519-8B18-0C49CD600CEE}" type="presOf" srcId="{0F55B684-93FD-43D7-95C6-FC54929FEF3F}" destId="{6E79A744-8EF1-4481-AE60-31D25D078E90}" srcOrd="0" destOrd="1" presId="urn:microsoft.com/office/officeart/2005/8/layout/process3"/>
    <dgm:cxn modelId="{26BC0AA5-FBDB-4D5B-B729-124CEFC99790}" type="presOf" srcId="{D62AC8B2-9220-4CF2-B5CB-8605DAD1B979}" destId="{6E79A744-8EF1-4481-AE60-31D25D078E90}" srcOrd="0" destOrd="0" presId="urn:microsoft.com/office/officeart/2005/8/layout/process3"/>
    <dgm:cxn modelId="{7E6F2063-B559-45A4-AE3F-F83EF1C06D39}" type="presOf" srcId="{985DCB0F-4B8B-41E0-AB50-CFFF79E1B9B1}" destId="{0F1F86D1-CD19-46D5-93EA-C2AAD51D2775}" srcOrd="0" destOrd="0" presId="urn:microsoft.com/office/officeart/2005/8/layout/process3"/>
    <dgm:cxn modelId="{DBE17BE4-AB7E-4CD5-9A08-A96130942574}" type="presOf" srcId="{883716B9-45DD-431B-9219-2F948BFC83BC}" destId="{A5285B84-C999-492C-AB86-4F3B1BFD020F}" srcOrd="1" destOrd="0" presId="urn:microsoft.com/office/officeart/2005/8/layout/process3"/>
    <dgm:cxn modelId="{D0BD7FB3-342F-4D5B-B608-2AD1FFDEC0AA}" srcId="{985DCB0F-4B8B-41E0-AB50-CFFF79E1B9B1}" destId="{883716B9-45DD-431B-9219-2F948BFC83BC}" srcOrd="0" destOrd="0" parTransId="{3FB16B1F-C775-4139-853C-7D48D40CD9AD}" sibTransId="{50518158-A39A-41AA-A3A2-A2EF8DFE0E38}"/>
    <dgm:cxn modelId="{567C52C0-50E0-4295-AC83-2EAFF70DDBCC}" srcId="{883716B9-45DD-431B-9219-2F948BFC83BC}" destId="{D62AC8B2-9220-4CF2-B5CB-8605DAD1B979}" srcOrd="0" destOrd="0" parTransId="{48238376-57F5-4C36-B8A1-E27FB194EB62}" sibTransId="{BAE1609D-9CBC-43E9-BA23-59400F37F9F9}"/>
    <dgm:cxn modelId="{C48DE83C-C69F-424F-AF47-D9D76D169F88}" type="presOf" srcId="{883716B9-45DD-431B-9219-2F948BFC83BC}" destId="{5DDC0D90-A3D4-4F72-9679-9A6D0EF4192C}" srcOrd="0" destOrd="0" presId="urn:microsoft.com/office/officeart/2005/8/layout/process3"/>
    <dgm:cxn modelId="{1496A319-F7F9-4584-AD34-D786787943C5}" srcId="{883716B9-45DD-431B-9219-2F948BFC83BC}" destId="{09815C4A-BB94-4130-BE6B-82BC07326751}" srcOrd="2" destOrd="0" parTransId="{5F0EAABF-617E-4335-80C8-D4D75B4E4153}" sibTransId="{01D252B1-B29A-40DC-BFD4-E4BA30FF093E}"/>
    <dgm:cxn modelId="{91B75187-2F7A-4FF0-8B27-2FDB5C0EB6B4}" type="presParOf" srcId="{0F1F86D1-CD19-46D5-93EA-C2AAD51D2775}" destId="{4813A95C-B2B7-4005-B74A-521B3441885D}" srcOrd="0" destOrd="0" presId="urn:microsoft.com/office/officeart/2005/8/layout/process3"/>
    <dgm:cxn modelId="{B2717698-A829-44AF-84A7-AEB2B30CC2C6}" type="presParOf" srcId="{4813A95C-B2B7-4005-B74A-521B3441885D}" destId="{5DDC0D90-A3D4-4F72-9679-9A6D0EF4192C}" srcOrd="0" destOrd="0" presId="urn:microsoft.com/office/officeart/2005/8/layout/process3"/>
    <dgm:cxn modelId="{07E1C36B-A413-4E62-946A-AD1CA26D4F4B}" type="presParOf" srcId="{4813A95C-B2B7-4005-B74A-521B3441885D}" destId="{A5285B84-C999-492C-AB86-4F3B1BFD020F}" srcOrd="1" destOrd="0" presId="urn:microsoft.com/office/officeart/2005/8/layout/process3"/>
    <dgm:cxn modelId="{D0D59F66-E4F9-4521-B9EE-CAD5AE4D577A}" type="presParOf" srcId="{4813A95C-B2B7-4005-B74A-521B3441885D}" destId="{6E79A744-8EF1-4481-AE60-31D25D078E9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1824AEA-A218-4D1B-B5E7-6C69C8D0FF2E}" type="doc">
      <dgm:prSet loTypeId="urn:microsoft.com/office/officeart/2005/8/layout/process3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E856904-0043-4C29-A9F6-77B08F6BE318}">
      <dgm:prSet phldrT="[Текст]" custT="1"/>
      <dgm:spPr>
        <a:xfrm>
          <a:off x="633" y="61447"/>
          <a:ext cx="4134636" cy="119070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9BBB59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9BBB59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32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2. </a:t>
          </a:r>
          <a:r>
            <a:rPr lang="ru-RU" sz="32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Задание</a:t>
          </a:r>
          <a:r>
            <a:rPr lang="ru-RU" sz="2400" dirty="0" smtClean="0">
              <a:solidFill>
                <a:sysClr val="window" lastClr="FFFFFF"/>
              </a:solidFill>
              <a:latin typeface="Cambria" panose="02040503050406030204" pitchFamily="18" charset="0"/>
              <a:ea typeface="+mn-ea"/>
              <a:cs typeface="+mn-cs"/>
            </a:rPr>
            <a:t> </a:t>
          </a:r>
          <a:endParaRPr lang="ru-RU" sz="2400" dirty="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5E9ED1BE-3748-4CA2-B3B0-08B8FDF9898D}" type="parTrans" cxnId="{0B1619F2-F7A5-457E-8991-45BE99233BE3}">
      <dgm:prSet/>
      <dgm:spPr/>
      <dgm:t>
        <a:bodyPr/>
        <a:lstStyle/>
        <a:p>
          <a:endParaRPr lang="ru-RU"/>
        </a:p>
      </dgm:t>
    </dgm:pt>
    <dgm:pt modelId="{F92AAB84-3757-44AD-9155-9058616D0B0C}" type="sibTrans" cxnId="{0B1619F2-F7A5-457E-8991-45BE99233BE3}">
      <dgm:prSet/>
      <dgm:spPr/>
      <dgm:t>
        <a:bodyPr/>
        <a:lstStyle/>
        <a:p>
          <a:endParaRPr lang="ru-RU"/>
        </a:p>
      </dgm:t>
    </dgm:pt>
    <dgm:pt modelId="{1365D6A6-DD1F-453B-B1D2-577953B38B76}">
      <dgm:prSet phldrT="[Текст]"/>
      <dgm:spPr>
        <a:xfrm>
          <a:off x="956321" y="717060"/>
          <a:ext cx="3768078" cy="225640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описание проблемной задачи 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8289BE4-4923-4589-8F69-FBDA17ADA849}" type="parTrans" cxnId="{44A501C0-63CE-4254-92F6-F5F3AC2D1F5A}">
      <dgm:prSet/>
      <dgm:spPr/>
      <dgm:t>
        <a:bodyPr/>
        <a:lstStyle/>
        <a:p>
          <a:endParaRPr lang="ru-RU"/>
        </a:p>
      </dgm:t>
    </dgm:pt>
    <dgm:pt modelId="{EC3E1A54-2AC3-45CB-81D9-E25D25F19DFB}" type="sibTrans" cxnId="{44A501C0-63CE-4254-92F6-F5F3AC2D1F5A}">
      <dgm:prSet/>
      <dgm:spPr/>
      <dgm:t>
        <a:bodyPr/>
        <a:lstStyle/>
        <a:p>
          <a:endParaRPr lang="ru-RU"/>
        </a:p>
      </dgm:t>
    </dgm:pt>
    <dgm:pt modelId="{ABFF7BF0-C40C-471E-8C1B-A29A1A8C8ADF}">
      <dgm:prSet phldrT="[Текст]"/>
      <dgm:spPr>
        <a:xfrm>
          <a:off x="956321" y="717060"/>
          <a:ext cx="3768078" cy="225640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форма представления конечного результата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DC5F405-FD5F-4A56-8E1B-30A073BCD3C4}" type="parTrans" cxnId="{7CF04045-2260-48EA-9033-C011D2B244A3}">
      <dgm:prSet/>
      <dgm:spPr/>
      <dgm:t>
        <a:bodyPr/>
        <a:lstStyle/>
        <a:p>
          <a:endParaRPr lang="ru-RU"/>
        </a:p>
      </dgm:t>
    </dgm:pt>
    <dgm:pt modelId="{ECE6DCD1-C37E-470B-B7E4-D77CCE2C0201}" type="sibTrans" cxnId="{7CF04045-2260-48EA-9033-C011D2B244A3}">
      <dgm:prSet/>
      <dgm:spPr/>
      <dgm:t>
        <a:bodyPr/>
        <a:lstStyle/>
        <a:p>
          <a:endParaRPr lang="ru-RU"/>
        </a:p>
      </dgm:t>
    </dgm:pt>
    <dgm:pt modelId="{0E20DB17-6CE4-4DE5-AF72-E037A360D254}" type="pres">
      <dgm:prSet presAssocID="{31824AEA-A218-4D1B-B5E7-6C69C8D0FF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0ED16B-A48E-4BDA-BE55-409F461A874A}" type="pres">
      <dgm:prSet presAssocID="{DE856904-0043-4C29-A9F6-77B08F6BE318}" presName="composite" presStyleCnt="0"/>
      <dgm:spPr/>
    </dgm:pt>
    <dgm:pt modelId="{E8143FB4-EA74-4117-8C77-C04E8831D67F}" type="pres">
      <dgm:prSet presAssocID="{DE856904-0043-4C29-A9F6-77B08F6BE318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382E8-DEF6-4D8E-814E-1A36EC76C3BE}" type="pres">
      <dgm:prSet presAssocID="{DE856904-0043-4C29-A9F6-77B08F6BE318}" presName="parSh" presStyleLbl="node1" presStyleIdx="0" presStyleCnt="1" custScaleX="109728"/>
      <dgm:spPr/>
      <dgm:t>
        <a:bodyPr/>
        <a:lstStyle/>
        <a:p>
          <a:endParaRPr lang="ru-RU"/>
        </a:p>
      </dgm:t>
    </dgm:pt>
    <dgm:pt modelId="{AD29C2F9-5672-4E88-A6D1-EBC2FE9F7083}" type="pres">
      <dgm:prSet presAssocID="{DE856904-0043-4C29-A9F6-77B08F6BE318}" presName="desTx" presStyleLbl="fgAcc1" presStyleIdx="0" presStyleCnt="1" custScaleY="87969" custLinFactNeighborX="2263" custLinFactNeighborY="-11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351E27-8313-4DF0-8AA1-D716F3AB7662}" type="presOf" srcId="{ABFF7BF0-C40C-471E-8C1B-A29A1A8C8ADF}" destId="{AD29C2F9-5672-4E88-A6D1-EBC2FE9F7083}" srcOrd="0" destOrd="1" presId="urn:microsoft.com/office/officeart/2005/8/layout/process3"/>
    <dgm:cxn modelId="{7AEA841B-5284-4AE0-B188-24EB764EAA16}" type="presOf" srcId="{31824AEA-A218-4D1B-B5E7-6C69C8D0FF2E}" destId="{0E20DB17-6CE4-4DE5-AF72-E037A360D254}" srcOrd="0" destOrd="0" presId="urn:microsoft.com/office/officeart/2005/8/layout/process3"/>
    <dgm:cxn modelId="{814D3884-8E66-4BE1-B5B2-0346BA10D34C}" type="presOf" srcId="{DE856904-0043-4C29-A9F6-77B08F6BE318}" destId="{8B6382E8-DEF6-4D8E-814E-1A36EC76C3BE}" srcOrd="1" destOrd="0" presId="urn:microsoft.com/office/officeart/2005/8/layout/process3"/>
    <dgm:cxn modelId="{D1FADBDC-BC9A-4DEC-84D0-65993E6A1508}" type="presOf" srcId="{DE856904-0043-4C29-A9F6-77B08F6BE318}" destId="{E8143FB4-EA74-4117-8C77-C04E8831D67F}" srcOrd="0" destOrd="0" presId="urn:microsoft.com/office/officeart/2005/8/layout/process3"/>
    <dgm:cxn modelId="{0B1619F2-F7A5-457E-8991-45BE99233BE3}" srcId="{31824AEA-A218-4D1B-B5E7-6C69C8D0FF2E}" destId="{DE856904-0043-4C29-A9F6-77B08F6BE318}" srcOrd="0" destOrd="0" parTransId="{5E9ED1BE-3748-4CA2-B3B0-08B8FDF9898D}" sibTransId="{F92AAB84-3757-44AD-9155-9058616D0B0C}"/>
    <dgm:cxn modelId="{44A501C0-63CE-4254-92F6-F5F3AC2D1F5A}" srcId="{DE856904-0043-4C29-A9F6-77B08F6BE318}" destId="{1365D6A6-DD1F-453B-B1D2-577953B38B76}" srcOrd="0" destOrd="0" parTransId="{38289BE4-4923-4589-8F69-FBDA17ADA849}" sibTransId="{EC3E1A54-2AC3-45CB-81D9-E25D25F19DFB}"/>
    <dgm:cxn modelId="{7CF04045-2260-48EA-9033-C011D2B244A3}" srcId="{DE856904-0043-4C29-A9F6-77B08F6BE318}" destId="{ABFF7BF0-C40C-471E-8C1B-A29A1A8C8ADF}" srcOrd="1" destOrd="0" parTransId="{BDC5F405-FD5F-4A56-8E1B-30A073BCD3C4}" sibTransId="{ECE6DCD1-C37E-470B-B7E4-D77CCE2C0201}"/>
    <dgm:cxn modelId="{D85463A2-F9DB-45C9-86CD-A0FE74A99E50}" type="presOf" srcId="{1365D6A6-DD1F-453B-B1D2-577953B38B76}" destId="{AD29C2F9-5672-4E88-A6D1-EBC2FE9F7083}" srcOrd="0" destOrd="0" presId="urn:microsoft.com/office/officeart/2005/8/layout/process3"/>
    <dgm:cxn modelId="{EA1C1BCB-DF8C-4545-B733-7ED106CC8173}" type="presParOf" srcId="{0E20DB17-6CE4-4DE5-AF72-E037A360D254}" destId="{320ED16B-A48E-4BDA-BE55-409F461A874A}" srcOrd="0" destOrd="0" presId="urn:microsoft.com/office/officeart/2005/8/layout/process3"/>
    <dgm:cxn modelId="{A27273E2-6F43-474D-9B54-C3F0810985AE}" type="presParOf" srcId="{320ED16B-A48E-4BDA-BE55-409F461A874A}" destId="{E8143FB4-EA74-4117-8C77-C04E8831D67F}" srcOrd="0" destOrd="0" presId="urn:microsoft.com/office/officeart/2005/8/layout/process3"/>
    <dgm:cxn modelId="{ADC9ED4E-256E-4260-8227-DA8705A28FEC}" type="presParOf" srcId="{320ED16B-A48E-4BDA-BE55-409F461A874A}" destId="{8B6382E8-DEF6-4D8E-814E-1A36EC76C3BE}" srcOrd="1" destOrd="0" presId="urn:microsoft.com/office/officeart/2005/8/layout/process3"/>
    <dgm:cxn modelId="{1D286ECD-9AF5-4ACC-A774-7A4E7B7C28EC}" type="presParOf" srcId="{320ED16B-A48E-4BDA-BE55-409F461A874A}" destId="{AD29C2F9-5672-4E88-A6D1-EBC2FE9F7083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44803BA-C0E7-495D-809C-99A0D194D478}" type="doc">
      <dgm:prSet loTypeId="urn:microsoft.com/office/officeart/2005/8/layout/process3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813D121-974B-4A90-BD04-E5C9A75CDF65}">
      <dgm:prSet phldrT="[Текст]" custT="1"/>
      <dgm:spPr>
        <a:xfrm>
          <a:off x="0" y="41617"/>
          <a:ext cx="3790391" cy="102440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8064A2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8064A2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gm:spPr>
      <dgm:t>
        <a:bodyPr/>
        <a:lstStyle/>
        <a:p>
          <a:r>
            <a:rPr lang="en-US" sz="28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3. </a:t>
          </a:r>
          <a:r>
            <a:rPr lang="ru-RU" sz="28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Выполнение</a:t>
          </a:r>
          <a:r>
            <a:rPr lang="ru-RU" sz="20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ru-RU" sz="20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78B70EB2-FBB7-4180-A17E-01023E7BBCCD}" type="parTrans" cxnId="{32F39AEF-EE25-4DC9-9873-7B7F96765C4E}">
      <dgm:prSet/>
      <dgm:spPr/>
      <dgm:t>
        <a:bodyPr/>
        <a:lstStyle/>
        <a:p>
          <a:endParaRPr lang="ru-RU"/>
        </a:p>
      </dgm:t>
    </dgm:pt>
    <dgm:pt modelId="{4D877081-7A78-4394-9408-3140AF387B51}" type="sibTrans" cxnId="{32F39AEF-EE25-4DC9-9873-7B7F96765C4E}">
      <dgm:prSet/>
      <dgm:spPr/>
      <dgm:t>
        <a:bodyPr/>
        <a:lstStyle/>
        <a:p>
          <a:endParaRPr lang="ru-RU"/>
        </a:p>
      </dgm:t>
    </dgm:pt>
    <dgm:pt modelId="{B9638B3D-C499-45F3-8991-3016B61A7E4D}">
      <dgm:prSet phldrT="[Текст]"/>
      <dgm:spPr>
        <a:xfrm>
          <a:off x="839859" y="879667"/>
          <a:ext cx="3578710" cy="21240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основные этапы работы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F6EC4699-E8C7-477E-96D8-1C53C3EA7DAF}" type="parTrans" cxnId="{2F049CE2-F9A7-4645-80BF-87665F643249}">
      <dgm:prSet/>
      <dgm:spPr/>
      <dgm:t>
        <a:bodyPr/>
        <a:lstStyle/>
        <a:p>
          <a:endParaRPr lang="ru-RU"/>
        </a:p>
      </dgm:t>
    </dgm:pt>
    <dgm:pt modelId="{C000FBB4-810D-47A0-A4AF-5E9D69961E3E}" type="sibTrans" cxnId="{2F049CE2-F9A7-4645-80BF-87665F643249}">
      <dgm:prSet/>
      <dgm:spPr/>
      <dgm:t>
        <a:bodyPr/>
        <a:lstStyle/>
        <a:p>
          <a:endParaRPr lang="ru-RU"/>
        </a:p>
      </dgm:t>
    </dgm:pt>
    <dgm:pt modelId="{2D4316F1-027F-4434-B1E0-F5DF34E17761}">
      <dgm:prSet/>
      <dgm:spPr>
        <a:xfrm>
          <a:off x="839859" y="879667"/>
          <a:ext cx="3578710" cy="21240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руководство к действиям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7DFF0F48-62DE-44E9-A5FE-F365F090CAFD}" type="parTrans" cxnId="{81B2E44B-4362-4722-994A-29026F776372}">
      <dgm:prSet/>
      <dgm:spPr/>
      <dgm:t>
        <a:bodyPr/>
        <a:lstStyle/>
        <a:p>
          <a:endParaRPr lang="ru-RU"/>
        </a:p>
      </dgm:t>
    </dgm:pt>
    <dgm:pt modelId="{B28AF7AD-6187-4BC4-BF0F-7B79DE496C07}" type="sibTrans" cxnId="{81B2E44B-4362-4722-994A-29026F776372}">
      <dgm:prSet/>
      <dgm:spPr/>
      <dgm:t>
        <a:bodyPr/>
        <a:lstStyle/>
        <a:p>
          <a:endParaRPr lang="ru-RU"/>
        </a:p>
      </dgm:t>
    </dgm:pt>
    <dgm:pt modelId="{13AE082B-EC8A-4CBA-BB34-65ED1F7D10E8}">
      <dgm:prSet/>
      <dgm:spPr>
        <a:xfrm>
          <a:off x="839859" y="879667"/>
          <a:ext cx="3578710" cy="21240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полезные советы по сбору информации 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5B4AA79-FCCD-4C30-A955-15B647536F13}" type="parTrans" cxnId="{77117E32-973C-4170-8AC2-588405F121A1}">
      <dgm:prSet/>
      <dgm:spPr/>
      <dgm:t>
        <a:bodyPr/>
        <a:lstStyle/>
        <a:p>
          <a:endParaRPr lang="ru-RU"/>
        </a:p>
      </dgm:t>
    </dgm:pt>
    <dgm:pt modelId="{9F411207-3DDD-4777-A4A7-FCB450EA3CB5}" type="sibTrans" cxnId="{77117E32-973C-4170-8AC2-588405F121A1}">
      <dgm:prSet/>
      <dgm:spPr/>
      <dgm:t>
        <a:bodyPr/>
        <a:lstStyle/>
        <a:p>
          <a:endParaRPr lang="ru-RU"/>
        </a:p>
      </dgm:t>
    </dgm:pt>
    <dgm:pt modelId="{7DCBE1FE-58A5-428B-808B-8F2EA94F964D}">
      <dgm:prSet/>
      <dgm:spPr>
        <a:xfrm>
          <a:off x="839859" y="879667"/>
          <a:ext cx="3578710" cy="21240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ссылки на ресурсы 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68A2402F-3C94-4D41-8650-789CF32C7347}" type="parTrans" cxnId="{7B671C50-8BCB-43BD-8D5A-336895147BC0}">
      <dgm:prSet/>
      <dgm:spPr/>
      <dgm:t>
        <a:bodyPr/>
        <a:lstStyle/>
        <a:p>
          <a:endParaRPr lang="ru-RU"/>
        </a:p>
      </dgm:t>
    </dgm:pt>
    <dgm:pt modelId="{9B4C36C9-CF05-44CC-BA68-3944F8405642}" type="sibTrans" cxnId="{7B671C50-8BCB-43BD-8D5A-336895147BC0}">
      <dgm:prSet/>
      <dgm:spPr/>
      <dgm:t>
        <a:bodyPr/>
        <a:lstStyle/>
        <a:p>
          <a:endParaRPr lang="ru-RU"/>
        </a:p>
      </dgm:t>
    </dgm:pt>
    <dgm:pt modelId="{8B62FDF3-F16C-4938-A1AE-0577A7DAFF93}" type="pres">
      <dgm:prSet presAssocID="{C44803BA-C0E7-495D-809C-99A0D194D47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008C29-9FFA-4433-9379-3E7AECED0A3C}" type="pres">
      <dgm:prSet presAssocID="{3813D121-974B-4A90-BD04-E5C9A75CDF65}" presName="composite" presStyleCnt="0"/>
      <dgm:spPr/>
    </dgm:pt>
    <dgm:pt modelId="{1546FDFE-F315-4501-862C-D24873E9657D}" type="pres">
      <dgm:prSet presAssocID="{3813D121-974B-4A90-BD04-E5C9A75CDF65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9B263C-43AB-42FD-9E84-7F596605936A}" type="pres">
      <dgm:prSet presAssocID="{3813D121-974B-4A90-BD04-E5C9A75CDF65}" presName="parSh" presStyleLbl="node1" presStyleIdx="0" presStyleCnt="1" custScaleX="105915" custLinFactNeighborX="-2274" custLinFactNeighborY="-15142"/>
      <dgm:spPr/>
      <dgm:t>
        <a:bodyPr/>
        <a:lstStyle/>
        <a:p>
          <a:endParaRPr lang="ru-RU"/>
        </a:p>
      </dgm:t>
    </dgm:pt>
    <dgm:pt modelId="{B29B862A-1FBC-49B9-80CC-800A3B472135}" type="pres">
      <dgm:prSet presAssocID="{3813D121-974B-4A90-BD04-E5C9A75CDF65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A15D9D-9A9D-4C5A-BBBC-A644F9842580}" type="presOf" srcId="{13AE082B-EC8A-4CBA-BB34-65ED1F7D10E8}" destId="{B29B862A-1FBC-49B9-80CC-800A3B472135}" srcOrd="0" destOrd="2" presId="urn:microsoft.com/office/officeart/2005/8/layout/process3"/>
    <dgm:cxn modelId="{7B671C50-8BCB-43BD-8D5A-336895147BC0}" srcId="{3813D121-974B-4A90-BD04-E5C9A75CDF65}" destId="{7DCBE1FE-58A5-428B-808B-8F2EA94F964D}" srcOrd="3" destOrd="0" parTransId="{68A2402F-3C94-4D41-8650-789CF32C7347}" sibTransId="{9B4C36C9-CF05-44CC-BA68-3944F8405642}"/>
    <dgm:cxn modelId="{219ED6C8-1EF3-4CC7-AB1E-D01FD9263ADD}" type="presOf" srcId="{C44803BA-C0E7-495D-809C-99A0D194D478}" destId="{8B62FDF3-F16C-4938-A1AE-0577A7DAFF93}" srcOrd="0" destOrd="0" presId="urn:microsoft.com/office/officeart/2005/8/layout/process3"/>
    <dgm:cxn modelId="{E66FFD45-F486-4E51-8747-F061D92BE81D}" type="presOf" srcId="{7DCBE1FE-58A5-428B-808B-8F2EA94F964D}" destId="{B29B862A-1FBC-49B9-80CC-800A3B472135}" srcOrd="0" destOrd="3" presId="urn:microsoft.com/office/officeart/2005/8/layout/process3"/>
    <dgm:cxn modelId="{5FC3A5CA-7E63-4BE4-8403-528068E81402}" type="presOf" srcId="{3813D121-974B-4A90-BD04-E5C9A75CDF65}" destId="{1546FDFE-F315-4501-862C-D24873E9657D}" srcOrd="0" destOrd="0" presId="urn:microsoft.com/office/officeart/2005/8/layout/process3"/>
    <dgm:cxn modelId="{A7B217B4-9B75-4B3D-B67A-F7D9AD0177FE}" type="presOf" srcId="{B9638B3D-C499-45F3-8991-3016B61A7E4D}" destId="{B29B862A-1FBC-49B9-80CC-800A3B472135}" srcOrd="0" destOrd="0" presId="urn:microsoft.com/office/officeart/2005/8/layout/process3"/>
    <dgm:cxn modelId="{2F049CE2-F9A7-4645-80BF-87665F643249}" srcId="{3813D121-974B-4A90-BD04-E5C9A75CDF65}" destId="{B9638B3D-C499-45F3-8991-3016B61A7E4D}" srcOrd="0" destOrd="0" parTransId="{F6EC4699-E8C7-477E-96D8-1C53C3EA7DAF}" sibTransId="{C000FBB4-810D-47A0-A4AF-5E9D69961E3E}"/>
    <dgm:cxn modelId="{43FE9134-AB2F-49F2-8C30-823D9E0915D9}" type="presOf" srcId="{2D4316F1-027F-4434-B1E0-F5DF34E17761}" destId="{B29B862A-1FBC-49B9-80CC-800A3B472135}" srcOrd="0" destOrd="1" presId="urn:microsoft.com/office/officeart/2005/8/layout/process3"/>
    <dgm:cxn modelId="{32F39AEF-EE25-4DC9-9873-7B7F96765C4E}" srcId="{C44803BA-C0E7-495D-809C-99A0D194D478}" destId="{3813D121-974B-4A90-BD04-E5C9A75CDF65}" srcOrd="0" destOrd="0" parTransId="{78B70EB2-FBB7-4180-A17E-01023E7BBCCD}" sibTransId="{4D877081-7A78-4394-9408-3140AF387B51}"/>
    <dgm:cxn modelId="{81B2E44B-4362-4722-994A-29026F776372}" srcId="{3813D121-974B-4A90-BD04-E5C9A75CDF65}" destId="{2D4316F1-027F-4434-B1E0-F5DF34E17761}" srcOrd="1" destOrd="0" parTransId="{7DFF0F48-62DE-44E9-A5FE-F365F090CAFD}" sibTransId="{B28AF7AD-6187-4BC4-BF0F-7B79DE496C07}"/>
    <dgm:cxn modelId="{77117E32-973C-4170-8AC2-588405F121A1}" srcId="{3813D121-974B-4A90-BD04-E5C9A75CDF65}" destId="{13AE082B-EC8A-4CBA-BB34-65ED1F7D10E8}" srcOrd="2" destOrd="0" parTransId="{95B4AA79-FCCD-4C30-A955-15B647536F13}" sibTransId="{9F411207-3DDD-4777-A4A7-FCB450EA3CB5}"/>
    <dgm:cxn modelId="{1BA81D1B-34FE-44A8-B2A4-683756CE7D92}" type="presOf" srcId="{3813D121-974B-4A90-BD04-E5C9A75CDF65}" destId="{439B263C-43AB-42FD-9E84-7F596605936A}" srcOrd="1" destOrd="0" presId="urn:microsoft.com/office/officeart/2005/8/layout/process3"/>
    <dgm:cxn modelId="{F122B5FF-4088-43CE-87DC-EC76CFAB7B2A}" type="presParOf" srcId="{8B62FDF3-F16C-4938-A1AE-0577A7DAFF93}" destId="{FC008C29-9FFA-4433-9379-3E7AECED0A3C}" srcOrd="0" destOrd="0" presId="urn:microsoft.com/office/officeart/2005/8/layout/process3"/>
    <dgm:cxn modelId="{4ACF4AAE-AA43-4950-9C75-EC73449FF505}" type="presParOf" srcId="{FC008C29-9FFA-4433-9379-3E7AECED0A3C}" destId="{1546FDFE-F315-4501-862C-D24873E9657D}" srcOrd="0" destOrd="0" presId="urn:microsoft.com/office/officeart/2005/8/layout/process3"/>
    <dgm:cxn modelId="{EFC96763-764E-4066-A633-147942ACA272}" type="presParOf" srcId="{FC008C29-9FFA-4433-9379-3E7AECED0A3C}" destId="{439B263C-43AB-42FD-9E84-7F596605936A}" srcOrd="1" destOrd="0" presId="urn:microsoft.com/office/officeart/2005/8/layout/process3"/>
    <dgm:cxn modelId="{DEA6C18A-123E-4018-9B84-3253EA7BC5B5}" type="presParOf" srcId="{FC008C29-9FFA-4433-9379-3E7AECED0A3C}" destId="{B29B862A-1FBC-49B9-80CC-800A3B47213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E6069A8-37F5-470F-B786-BA4AFF71F2EE}" type="doc">
      <dgm:prSet loTypeId="urn:microsoft.com/office/officeart/2005/8/layout/process3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088C6A2-AEFF-479F-8F67-B15286165AFC}">
      <dgm:prSet phldrT="[Текст]" custT="1"/>
      <dgm:spPr>
        <a:xfrm>
          <a:off x="125703" y="0"/>
          <a:ext cx="3646716" cy="14256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4BACC6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4BACC6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8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4. </a:t>
          </a:r>
          <a:r>
            <a:rPr lang="ru-RU" sz="28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Оценивание</a:t>
          </a:r>
          <a:r>
            <a:rPr lang="ru-RU" sz="28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ru-RU" sz="28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D7DE83D-D4CB-47C4-BE75-8689B919B082}" type="parTrans" cxnId="{5D5D686D-133E-49E5-B1A3-76002E298992}">
      <dgm:prSet/>
      <dgm:spPr/>
      <dgm:t>
        <a:bodyPr/>
        <a:lstStyle/>
        <a:p>
          <a:endParaRPr lang="ru-RU"/>
        </a:p>
      </dgm:t>
    </dgm:pt>
    <dgm:pt modelId="{1E88FF1B-1B33-43B7-BE33-EC9888D4C5B2}" type="sibTrans" cxnId="{5D5D686D-133E-49E5-B1A3-76002E298992}">
      <dgm:prSet/>
      <dgm:spPr/>
      <dgm:t>
        <a:bodyPr/>
        <a:lstStyle/>
        <a:p>
          <a:endParaRPr lang="ru-RU"/>
        </a:p>
      </dgm:t>
    </dgm:pt>
    <dgm:pt modelId="{7B66EDAC-A72D-425A-92EB-60BDA9E514B5}">
      <dgm:prSet phldrT="[Текст]"/>
      <dgm:spPr>
        <a:xfrm>
          <a:off x="457210" y="969657"/>
          <a:ext cx="3973402" cy="231247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критерии и параметры оценки 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04098BF-E1D4-49C0-97ED-B155F313F64D}" type="parTrans" cxnId="{C998EB85-4257-4816-8923-53B5DC767059}">
      <dgm:prSet/>
      <dgm:spPr/>
      <dgm:t>
        <a:bodyPr/>
        <a:lstStyle/>
        <a:p>
          <a:endParaRPr lang="ru-RU"/>
        </a:p>
      </dgm:t>
    </dgm:pt>
    <dgm:pt modelId="{188AED89-36EB-4043-89E5-09AA34368CA6}" type="sibTrans" cxnId="{C998EB85-4257-4816-8923-53B5DC767059}">
      <dgm:prSet/>
      <dgm:spPr/>
      <dgm:t>
        <a:bodyPr/>
        <a:lstStyle/>
        <a:p>
          <a:endParaRPr lang="ru-RU"/>
        </a:p>
      </dgm:t>
    </dgm:pt>
    <dgm:pt modelId="{7A5AEF8A-6879-4EAF-9E4C-BA39BA8AF5F0}">
      <dgm:prSet/>
      <dgm:spPr>
        <a:xfrm>
          <a:off x="457210" y="969657"/>
          <a:ext cx="3973402" cy="231247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самооценка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EF652C9-9B9B-472F-869D-F66D64FBDF92}" type="parTrans" cxnId="{6EA0B3B6-4D3B-44E1-95AB-A2546944E84C}">
      <dgm:prSet/>
      <dgm:spPr/>
      <dgm:t>
        <a:bodyPr/>
        <a:lstStyle/>
        <a:p>
          <a:endParaRPr lang="ru-RU"/>
        </a:p>
      </dgm:t>
    </dgm:pt>
    <dgm:pt modelId="{3E72ED80-ECA9-44A7-BF41-A9FC054B9FAA}" type="sibTrans" cxnId="{6EA0B3B6-4D3B-44E1-95AB-A2546944E84C}">
      <dgm:prSet/>
      <dgm:spPr/>
      <dgm:t>
        <a:bodyPr/>
        <a:lstStyle/>
        <a:p>
          <a:endParaRPr lang="ru-RU"/>
        </a:p>
      </dgm:t>
    </dgm:pt>
    <dgm:pt modelId="{17F4B431-AB0A-42DD-95C1-374873BE7F59}">
      <dgm:prSet/>
      <dgm:spPr>
        <a:xfrm>
          <a:off x="457210" y="969657"/>
          <a:ext cx="3973402" cy="231247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анализ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3FB4B65-DB63-4D38-89B8-251E11DC094F}" type="parTrans" cxnId="{0262A5BA-A765-460F-92CB-1E5BD7089347}">
      <dgm:prSet/>
      <dgm:spPr/>
      <dgm:t>
        <a:bodyPr/>
        <a:lstStyle/>
        <a:p>
          <a:endParaRPr lang="ru-RU"/>
        </a:p>
      </dgm:t>
    </dgm:pt>
    <dgm:pt modelId="{219472AB-5F18-402C-9013-A97CBB8DF0F6}" type="sibTrans" cxnId="{0262A5BA-A765-460F-92CB-1E5BD7089347}">
      <dgm:prSet/>
      <dgm:spPr/>
      <dgm:t>
        <a:bodyPr/>
        <a:lstStyle/>
        <a:p>
          <a:endParaRPr lang="ru-RU"/>
        </a:p>
      </dgm:t>
    </dgm:pt>
    <dgm:pt modelId="{35EBCACA-B9CF-4071-B894-DC68732D4CC0}" type="pres">
      <dgm:prSet presAssocID="{FE6069A8-37F5-470F-B786-BA4AFF71F2E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A7918C-10CA-43A4-A720-663393B0DB41}" type="pres">
      <dgm:prSet presAssocID="{4088C6A2-AEFF-479F-8F67-B15286165AFC}" presName="composite" presStyleCnt="0"/>
      <dgm:spPr/>
    </dgm:pt>
    <dgm:pt modelId="{55E116D6-BF41-41FC-8960-E242B38533EC}" type="pres">
      <dgm:prSet presAssocID="{4088C6A2-AEFF-479F-8F67-B15286165AFC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9988B6-4DC6-4885-BA99-00DDD5EA0A9D}" type="pres">
      <dgm:prSet presAssocID="{4088C6A2-AEFF-479F-8F67-B15286165AFC}" presName="parSh" presStyleLbl="node1" presStyleIdx="0" presStyleCnt="1" custScaleX="109250" custLinFactNeighborX="3735" custLinFactNeighborY="-96515"/>
      <dgm:spPr/>
      <dgm:t>
        <a:bodyPr/>
        <a:lstStyle/>
        <a:p>
          <a:endParaRPr lang="ru-RU"/>
        </a:p>
      </dgm:t>
    </dgm:pt>
    <dgm:pt modelId="{2E452229-F4A9-4A2A-A80F-FD8E300E2E94}" type="pres">
      <dgm:prSet presAssocID="{4088C6A2-AEFF-479F-8F67-B15286165AFC}" presName="desTx" presStyleLbl="fgAcc1" presStyleIdx="0" presStyleCnt="1" custScaleX="119037" custScaleY="77861" custLinFactNeighborX="-1922" custLinFactNeighborY="-11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5D686D-133E-49E5-B1A3-76002E298992}" srcId="{FE6069A8-37F5-470F-B786-BA4AFF71F2EE}" destId="{4088C6A2-AEFF-479F-8F67-B15286165AFC}" srcOrd="0" destOrd="0" parTransId="{3D7DE83D-D4CB-47C4-BE75-8689B919B082}" sibTransId="{1E88FF1B-1B33-43B7-BE33-EC9888D4C5B2}"/>
    <dgm:cxn modelId="{17A520ED-154A-4A73-937E-F80EC581A416}" type="presOf" srcId="{7B66EDAC-A72D-425A-92EB-60BDA9E514B5}" destId="{2E452229-F4A9-4A2A-A80F-FD8E300E2E94}" srcOrd="0" destOrd="0" presId="urn:microsoft.com/office/officeart/2005/8/layout/process3"/>
    <dgm:cxn modelId="{6EA0B3B6-4D3B-44E1-95AB-A2546944E84C}" srcId="{4088C6A2-AEFF-479F-8F67-B15286165AFC}" destId="{7A5AEF8A-6879-4EAF-9E4C-BA39BA8AF5F0}" srcOrd="1" destOrd="0" parTransId="{CEF652C9-9B9B-472F-869D-F66D64FBDF92}" sibTransId="{3E72ED80-ECA9-44A7-BF41-A9FC054B9FAA}"/>
    <dgm:cxn modelId="{5F0A04B9-62A8-485B-8319-15B3690D8A55}" type="presOf" srcId="{4088C6A2-AEFF-479F-8F67-B15286165AFC}" destId="{979988B6-4DC6-4885-BA99-00DDD5EA0A9D}" srcOrd="1" destOrd="0" presId="urn:microsoft.com/office/officeart/2005/8/layout/process3"/>
    <dgm:cxn modelId="{0262A5BA-A765-460F-92CB-1E5BD7089347}" srcId="{4088C6A2-AEFF-479F-8F67-B15286165AFC}" destId="{17F4B431-AB0A-42DD-95C1-374873BE7F59}" srcOrd="2" destOrd="0" parTransId="{83FB4B65-DB63-4D38-89B8-251E11DC094F}" sibTransId="{219472AB-5F18-402C-9013-A97CBB8DF0F6}"/>
    <dgm:cxn modelId="{3740DE34-91FE-4629-ADC5-EE1504BCA1DA}" type="presOf" srcId="{4088C6A2-AEFF-479F-8F67-B15286165AFC}" destId="{55E116D6-BF41-41FC-8960-E242B38533EC}" srcOrd="0" destOrd="0" presId="urn:microsoft.com/office/officeart/2005/8/layout/process3"/>
    <dgm:cxn modelId="{FB2BD30D-D185-41FA-AD84-8E185BCD6353}" type="presOf" srcId="{7A5AEF8A-6879-4EAF-9E4C-BA39BA8AF5F0}" destId="{2E452229-F4A9-4A2A-A80F-FD8E300E2E94}" srcOrd="0" destOrd="1" presId="urn:microsoft.com/office/officeart/2005/8/layout/process3"/>
    <dgm:cxn modelId="{998E873C-C67D-4DF1-B431-FAADD8598229}" type="presOf" srcId="{17F4B431-AB0A-42DD-95C1-374873BE7F59}" destId="{2E452229-F4A9-4A2A-A80F-FD8E300E2E94}" srcOrd="0" destOrd="2" presId="urn:microsoft.com/office/officeart/2005/8/layout/process3"/>
    <dgm:cxn modelId="{C998EB85-4257-4816-8923-53B5DC767059}" srcId="{4088C6A2-AEFF-479F-8F67-B15286165AFC}" destId="{7B66EDAC-A72D-425A-92EB-60BDA9E514B5}" srcOrd="0" destOrd="0" parTransId="{C04098BF-E1D4-49C0-97ED-B155F313F64D}" sibTransId="{188AED89-36EB-4043-89E5-09AA34368CA6}"/>
    <dgm:cxn modelId="{39570218-FC24-425D-B592-AC80D4D904CE}" type="presOf" srcId="{FE6069A8-37F5-470F-B786-BA4AFF71F2EE}" destId="{35EBCACA-B9CF-4071-B894-DC68732D4CC0}" srcOrd="0" destOrd="0" presId="urn:microsoft.com/office/officeart/2005/8/layout/process3"/>
    <dgm:cxn modelId="{61C30CE2-6F20-4D80-B6DC-508910745767}" type="presParOf" srcId="{35EBCACA-B9CF-4071-B894-DC68732D4CC0}" destId="{10A7918C-10CA-43A4-A720-663393B0DB41}" srcOrd="0" destOrd="0" presId="urn:microsoft.com/office/officeart/2005/8/layout/process3"/>
    <dgm:cxn modelId="{A634E9A3-74B6-418D-A83E-4B81FE1EC2D9}" type="presParOf" srcId="{10A7918C-10CA-43A4-A720-663393B0DB41}" destId="{55E116D6-BF41-41FC-8960-E242B38533EC}" srcOrd="0" destOrd="0" presId="urn:microsoft.com/office/officeart/2005/8/layout/process3"/>
    <dgm:cxn modelId="{B0EC720B-8026-4392-89D1-E31D07BEA03B}" type="presParOf" srcId="{10A7918C-10CA-43A4-A720-663393B0DB41}" destId="{979988B6-4DC6-4885-BA99-00DDD5EA0A9D}" srcOrd="1" destOrd="0" presId="urn:microsoft.com/office/officeart/2005/8/layout/process3"/>
    <dgm:cxn modelId="{764951DF-423D-4821-8E18-0622A74163B2}" type="presParOf" srcId="{10A7918C-10CA-43A4-A720-663393B0DB41}" destId="{2E452229-F4A9-4A2A-A80F-FD8E300E2E94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A1B66E-C83C-49C8-8B19-CFCAB7FB0A64}">
      <dsp:nvSpPr>
        <dsp:cNvPr id="0" name=""/>
        <dsp:cNvSpPr/>
      </dsp:nvSpPr>
      <dsp:spPr>
        <a:xfrm>
          <a:off x="0" y="0"/>
          <a:ext cx="7308812" cy="3348372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5">
                  <a:lumMod val="25000"/>
                </a:schemeClr>
              </a:solidFill>
            </a:rPr>
            <a:t>Том </a:t>
          </a:r>
          <a:r>
            <a:rPr lang="ru-RU" sz="2800" kern="1200" dirty="0" err="1" smtClean="0">
              <a:solidFill>
                <a:schemeClr val="accent5">
                  <a:lumMod val="25000"/>
                </a:schemeClr>
              </a:solidFill>
            </a:rPr>
            <a:t>Марч</a:t>
          </a:r>
          <a:r>
            <a:rPr lang="ru-RU" sz="2800" kern="1200" dirty="0" smtClean="0">
              <a:solidFill>
                <a:schemeClr val="accent5">
                  <a:lumMod val="25000"/>
                </a:schemeClr>
              </a:solidFill>
            </a:rPr>
            <a:t> и Берни Додж</a:t>
          </a:r>
          <a:endParaRPr lang="ru-RU" sz="2800" kern="1200" dirty="0">
            <a:solidFill>
              <a:schemeClr val="accent5">
                <a:lumMod val="25000"/>
              </a:schemeClr>
            </a:solidFill>
          </a:endParaRPr>
        </a:p>
      </dsp:txBody>
      <dsp:txXfrm>
        <a:off x="0" y="0"/>
        <a:ext cx="7308812" cy="1004511"/>
      </dsp:txXfrm>
    </dsp:sp>
    <dsp:sp modelId="{DD18C73D-D482-4B6B-8ECC-3E7F615FE8D5}">
      <dsp:nvSpPr>
        <dsp:cNvPr id="0" name=""/>
        <dsp:cNvSpPr/>
      </dsp:nvSpPr>
      <dsp:spPr>
        <a:xfrm>
          <a:off x="152257" y="1004511"/>
          <a:ext cx="7004297" cy="2176441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Веб-</a:t>
          </a:r>
          <a:r>
            <a:rPr lang="ru-RU" sz="2400" b="1" i="1" kern="1200" dirty="0" err="1" smtClean="0"/>
            <a:t>квест</a:t>
          </a:r>
          <a:r>
            <a:rPr lang="ru-RU" sz="2400" kern="1200" dirty="0" smtClean="0"/>
            <a:t> (</a:t>
          </a:r>
          <a:r>
            <a:rPr lang="ru-RU" sz="2400" b="1" i="1" kern="1200" dirty="0" err="1" smtClean="0"/>
            <a:t>web</a:t>
          </a:r>
          <a:r>
            <a:rPr lang="en-US" sz="2400" b="1" i="1" kern="1200" dirty="0" smtClean="0"/>
            <a:t>Q</a:t>
          </a:r>
          <a:r>
            <a:rPr lang="ru-RU" sz="2400" b="1" i="1" kern="1200" dirty="0" err="1" smtClean="0"/>
            <a:t>uest</a:t>
          </a:r>
          <a:r>
            <a:rPr lang="ru-RU" sz="2400" kern="1200" dirty="0" smtClean="0"/>
            <a:t>) в педагогике –</a:t>
          </a:r>
          <a:r>
            <a:rPr lang="ru-RU" sz="2400" i="1" kern="1200" dirty="0" smtClean="0"/>
            <a:t> </a:t>
          </a:r>
          <a:r>
            <a:rPr lang="ru-RU" sz="2400" kern="1200" dirty="0" smtClean="0"/>
            <a:t> проблемное задание c элементами ролевой игры, для выполнения которого используются информационные ресурсы Интернета. Разработчиками веб-</a:t>
          </a:r>
          <a:r>
            <a:rPr lang="ru-RU" sz="2400" kern="1200" dirty="0" err="1" smtClean="0"/>
            <a:t>квеста</a:t>
          </a:r>
          <a:r>
            <a:rPr lang="ru-RU" sz="2400" kern="1200" dirty="0" smtClean="0"/>
            <a:t> как учебного задания являются </a:t>
          </a:r>
          <a:r>
            <a:rPr lang="ru-RU" sz="2400" kern="1200" dirty="0" err="1" smtClean="0"/>
            <a:t>Bernie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Dodge</a:t>
          </a:r>
          <a:r>
            <a:rPr lang="ru-RU" sz="2400" kern="1200" dirty="0" smtClean="0"/>
            <a:t> и </a:t>
          </a:r>
          <a:r>
            <a:rPr lang="ru-RU" sz="2400" kern="1200" dirty="0" err="1" smtClean="0"/>
            <a:t>Tom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March</a:t>
          </a:r>
          <a:endParaRPr lang="ru-RU" sz="2400" kern="1200" dirty="0"/>
        </a:p>
      </dsp:txBody>
      <dsp:txXfrm>
        <a:off x="216003" y="1068257"/>
        <a:ext cx="6876805" cy="204894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4C53B-DE6F-42F6-AB1D-EE69D12E0D7D}">
      <dsp:nvSpPr>
        <dsp:cNvPr id="0" name=""/>
        <dsp:cNvSpPr/>
      </dsp:nvSpPr>
      <dsp:spPr>
        <a:xfrm>
          <a:off x="29772" y="18141"/>
          <a:ext cx="3585998" cy="10800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4F81BD">
                <a:shade val="50000"/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4F81BD">
                <a:shade val="50000"/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5. </a:t>
          </a:r>
          <a:r>
            <a:rPr lang="ru-RU" sz="28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Заключение</a:t>
          </a:r>
          <a:r>
            <a:rPr lang="ru-RU" sz="2200" kern="1200" dirty="0" smtClean="0">
              <a:solidFill>
                <a:sysClr val="window" lastClr="FFFFFF"/>
              </a:solidFill>
              <a:latin typeface="Cambria" panose="02040503050406030204" pitchFamily="18" charset="0"/>
              <a:ea typeface="+mn-ea"/>
              <a:cs typeface="+mn-cs"/>
            </a:rPr>
            <a:t> </a:t>
          </a:r>
          <a:endParaRPr lang="ru-RU" sz="2200" kern="1200" dirty="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>
        <a:off x="50860" y="39229"/>
        <a:ext cx="3543822" cy="677824"/>
      </dsp:txXfrm>
    </dsp:sp>
    <dsp:sp modelId="{960AD3B4-A614-40E1-8FDA-994507E694C5}">
      <dsp:nvSpPr>
        <dsp:cNvPr id="0" name=""/>
        <dsp:cNvSpPr/>
      </dsp:nvSpPr>
      <dsp:spPr>
        <a:xfrm>
          <a:off x="821612" y="756283"/>
          <a:ext cx="3466907" cy="18000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F81BD">
              <a:shade val="5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планируемые результаты выполнения веб-</a:t>
          </a:r>
          <a:r>
            <a:rPr lang="ru-RU" sz="2500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квеста</a:t>
          </a:r>
          <a:endParaRPr lang="ru-RU" sz="2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874332" y="809003"/>
        <a:ext cx="3361467" cy="169456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A69D2-DC0A-4C11-BA84-D30024E0A93A}">
      <dsp:nvSpPr>
        <dsp:cNvPr id="0" name=""/>
        <dsp:cNvSpPr/>
      </dsp:nvSpPr>
      <dsp:spPr>
        <a:xfrm>
          <a:off x="138900" y="1100"/>
          <a:ext cx="3964534" cy="19272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F79646">
                <a:shade val="80000"/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F79646">
                <a:shade val="80000"/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6. </a:t>
          </a:r>
          <a:r>
            <a:rPr lang="ru-RU" sz="2800" b="1" i="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Комментарии для преподавателя</a:t>
          </a:r>
          <a:endParaRPr lang="ru-RU" sz="28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76532" y="38732"/>
        <a:ext cx="3889270" cy="1209590"/>
      </dsp:txXfrm>
    </dsp:sp>
    <dsp:sp modelId="{D13FA172-55B4-46BE-A94C-7369437FD7A6}">
      <dsp:nvSpPr>
        <dsp:cNvPr id="0" name=""/>
        <dsp:cNvSpPr/>
      </dsp:nvSpPr>
      <dsp:spPr>
        <a:xfrm>
          <a:off x="1108079" y="1224540"/>
          <a:ext cx="3535568" cy="164949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F79646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цели и задачи веб-</a:t>
          </a:r>
          <a:r>
            <a:rPr lang="ru-RU" sz="1400" b="0" i="0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квеста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возрастная категория учащихся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планируемые результаты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процесс организации веб-</a:t>
          </a:r>
          <a:r>
            <a:rPr lang="ru-RU" sz="1400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квеста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необходимые ресурсы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156391" y="1272852"/>
        <a:ext cx="3438944" cy="155286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A1CB3-831E-41DA-A577-45FFD1C1A711}">
      <dsp:nvSpPr>
        <dsp:cNvPr id="0" name=""/>
        <dsp:cNvSpPr/>
      </dsp:nvSpPr>
      <dsp:spPr>
        <a:xfrm>
          <a:off x="0" y="771704"/>
          <a:ext cx="715089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CD82D2-998A-4595-B331-886832156B8E}">
      <dsp:nvSpPr>
        <dsp:cNvPr id="0" name=""/>
        <dsp:cNvSpPr/>
      </dsp:nvSpPr>
      <dsp:spPr>
        <a:xfrm>
          <a:off x="357544" y="446984"/>
          <a:ext cx="5556744" cy="649440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5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9201" tIns="0" rIns="189201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Выбор темы</a:t>
          </a:r>
          <a:endParaRPr lang="ru-RU" sz="2200" kern="1200" dirty="0"/>
        </a:p>
      </dsp:txBody>
      <dsp:txXfrm>
        <a:off x="389247" y="478687"/>
        <a:ext cx="5493338" cy="586034"/>
      </dsp:txXfrm>
    </dsp:sp>
    <dsp:sp modelId="{6CF07AE9-F6D6-4720-907E-8E50A65F6AFE}">
      <dsp:nvSpPr>
        <dsp:cNvPr id="0" name=""/>
        <dsp:cNvSpPr/>
      </dsp:nvSpPr>
      <dsp:spPr>
        <a:xfrm>
          <a:off x="0" y="1769624"/>
          <a:ext cx="715089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D0A9C-9E4F-431F-B846-3211E46AABAC}">
      <dsp:nvSpPr>
        <dsp:cNvPr id="0" name=""/>
        <dsp:cNvSpPr/>
      </dsp:nvSpPr>
      <dsp:spPr>
        <a:xfrm>
          <a:off x="357544" y="1444904"/>
          <a:ext cx="5556744" cy="649440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9201" tIns="0" rIns="189201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Выбор интернет-сервиса и дизайна</a:t>
          </a:r>
          <a:endParaRPr lang="ru-RU" sz="2200" kern="1200" dirty="0"/>
        </a:p>
      </dsp:txBody>
      <dsp:txXfrm>
        <a:off x="389247" y="1476607"/>
        <a:ext cx="5493338" cy="586034"/>
      </dsp:txXfrm>
    </dsp:sp>
    <dsp:sp modelId="{BCA6710D-8906-4D5B-9B15-6B6547BB9B57}">
      <dsp:nvSpPr>
        <dsp:cNvPr id="0" name=""/>
        <dsp:cNvSpPr/>
      </dsp:nvSpPr>
      <dsp:spPr>
        <a:xfrm>
          <a:off x="0" y="2767545"/>
          <a:ext cx="715089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C245CD-5CD7-4FEF-9662-59C196590911}">
      <dsp:nvSpPr>
        <dsp:cNvPr id="0" name=""/>
        <dsp:cNvSpPr/>
      </dsp:nvSpPr>
      <dsp:spPr>
        <a:xfrm>
          <a:off x="357544" y="2442824"/>
          <a:ext cx="5581672" cy="649440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5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9201" tIns="0" rIns="189201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Подбор заданий, веб-ресурсов, планируемых результатов</a:t>
          </a:r>
          <a:endParaRPr lang="ru-RU" sz="2200" kern="1200" dirty="0"/>
        </a:p>
      </dsp:txBody>
      <dsp:txXfrm>
        <a:off x="389247" y="2474527"/>
        <a:ext cx="5518266" cy="586034"/>
      </dsp:txXfrm>
    </dsp:sp>
    <dsp:sp modelId="{0B36B079-9757-4B0A-9E40-818FC91E5A28}">
      <dsp:nvSpPr>
        <dsp:cNvPr id="0" name=""/>
        <dsp:cNvSpPr/>
      </dsp:nvSpPr>
      <dsp:spPr>
        <a:xfrm>
          <a:off x="0" y="3765465"/>
          <a:ext cx="715089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CFBA04-521D-4C51-8285-4DE6564D96FC}">
      <dsp:nvSpPr>
        <dsp:cNvPr id="0" name=""/>
        <dsp:cNvSpPr/>
      </dsp:nvSpPr>
      <dsp:spPr>
        <a:xfrm>
          <a:off x="357544" y="3440744"/>
          <a:ext cx="5628725" cy="649440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9201" tIns="0" rIns="189201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Наполнение веб-</a:t>
          </a:r>
          <a:r>
            <a:rPr lang="ru-RU" sz="2200" b="1" kern="1200" dirty="0" err="1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квеста</a:t>
          </a:r>
          <a:r>
            <a:rPr lang="en-US" sz="22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ru-RU" sz="22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содержанием</a:t>
          </a:r>
          <a:endParaRPr lang="ru-RU" sz="2200" kern="1200" dirty="0"/>
        </a:p>
      </dsp:txBody>
      <dsp:txXfrm>
        <a:off x="389247" y="3472447"/>
        <a:ext cx="5565319" cy="58603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51592B-5487-410C-8272-26BF3D537EA2}">
      <dsp:nvSpPr>
        <dsp:cNvPr id="0" name=""/>
        <dsp:cNvSpPr/>
      </dsp:nvSpPr>
      <dsp:spPr>
        <a:xfrm>
          <a:off x="2761098" y="-42526"/>
          <a:ext cx="1667392" cy="649881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5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Мотивация</a:t>
          </a:r>
          <a:endParaRPr lang="ru-RU" sz="1600" kern="1200" dirty="0"/>
        </a:p>
      </dsp:txBody>
      <dsp:txXfrm>
        <a:off x="2792823" y="-10801"/>
        <a:ext cx="1603942" cy="586431"/>
      </dsp:txXfrm>
    </dsp:sp>
    <dsp:sp modelId="{7148A6A7-CDD9-4719-8BFA-203B97D4F4FD}">
      <dsp:nvSpPr>
        <dsp:cNvPr id="0" name=""/>
        <dsp:cNvSpPr/>
      </dsp:nvSpPr>
      <dsp:spPr>
        <a:xfrm>
          <a:off x="1589192" y="360990"/>
          <a:ext cx="4474218" cy="4474218"/>
        </a:xfrm>
        <a:custGeom>
          <a:avLst/>
          <a:gdLst/>
          <a:ahLst/>
          <a:cxnLst/>
          <a:rect l="0" t="0" r="0" b="0"/>
          <a:pathLst>
            <a:path>
              <a:moveTo>
                <a:pt x="2941589" y="113818"/>
              </a:moveTo>
              <a:arcTo wR="2237109" hR="2237109" stAng="17301310" swAng="49509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CBFEEB-181D-4769-8C7B-7439C9FBCC55}">
      <dsp:nvSpPr>
        <dsp:cNvPr id="0" name=""/>
        <dsp:cNvSpPr/>
      </dsp:nvSpPr>
      <dsp:spPr>
        <a:xfrm>
          <a:off x="4407844" y="648071"/>
          <a:ext cx="2144881" cy="1127153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Формирование и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совершенствование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ИКТ-компетенций</a:t>
          </a:r>
          <a:endParaRPr lang="ru-RU" sz="1600" kern="1200" dirty="0"/>
        </a:p>
      </dsp:txBody>
      <dsp:txXfrm>
        <a:off x="4462867" y="703094"/>
        <a:ext cx="2034835" cy="1017107"/>
      </dsp:txXfrm>
    </dsp:sp>
    <dsp:sp modelId="{F6DF1FEA-9574-48BC-BBC2-3C9077CF2540}">
      <dsp:nvSpPr>
        <dsp:cNvPr id="0" name=""/>
        <dsp:cNvSpPr/>
      </dsp:nvSpPr>
      <dsp:spPr>
        <a:xfrm>
          <a:off x="1436637" y="331552"/>
          <a:ext cx="4474218" cy="4474218"/>
        </a:xfrm>
        <a:custGeom>
          <a:avLst/>
          <a:gdLst/>
          <a:ahLst/>
          <a:cxnLst/>
          <a:rect l="0" t="0" r="0" b="0"/>
          <a:pathLst>
            <a:path>
              <a:moveTo>
                <a:pt x="4355806" y="1518931"/>
              </a:moveTo>
              <a:arcTo wR="2237109" hR="2237109" stAng="20476489" swAng="36947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68F49C-5E35-4541-B9B8-C2F99724618B}">
      <dsp:nvSpPr>
        <dsp:cNvPr id="0" name=""/>
        <dsp:cNvSpPr/>
      </dsp:nvSpPr>
      <dsp:spPr>
        <a:xfrm>
          <a:off x="4968561" y="2160239"/>
          <a:ext cx="1865273" cy="78115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5">
                  <a:lumMod val="25000"/>
                </a:schemeClr>
              </a:solidFill>
            </a:rPr>
            <a:t>Сотрудничество</a:t>
          </a:r>
          <a:endParaRPr lang="ru-RU" sz="1600" kern="1200" dirty="0">
            <a:solidFill>
              <a:schemeClr val="accent5">
                <a:lumMod val="25000"/>
              </a:schemeClr>
            </a:solidFill>
          </a:endParaRPr>
        </a:p>
      </dsp:txBody>
      <dsp:txXfrm>
        <a:off x="5006694" y="2198372"/>
        <a:ext cx="1789007" cy="704884"/>
      </dsp:txXfrm>
    </dsp:sp>
    <dsp:sp modelId="{C36B0850-9EAE-437A-9907-124FA29AB348}">
      <dsp:nvSpPr>
        <dsp:cNvPr id="0" name=""/>
        <dsp:cNvSpPr/>
      </dsp:nvSpPr>
      <dsp:spPr>
        <a:xfrm>
          <a:off x="1403157" y="446760"/>
          <a:ext cx="4474218" cy="4474218"/>
        </a:xfrm>
        <a:custGeom>
          <a:avLst/>
          <a:gdLst/>
          <a:ahLst/>
          <a:cxnLst/>
          <a:rect l="0" t="0" r="0" b="0"/>
          <a:pathLst>
            <a:path>
              <a:moveTo>
                <a:pt x="4443423" y="2607019"/>
              </a:moveTo>
              <a:arcTo wR="2237109" hR="2237109" stAng="571061" swAng="52571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7A513-9D8F-4212-8937-A26B0603B6EC}">
      <dsp:nvSpPr>
        <dsp:cNvPr id="0" name=""/>
        <dsp:cNvSpPr/>
      </dsp:nvSpPr>
      <dsp:spPr>
        <a:xfrm>
          <a:off x="4640311" y="3492395"/>
          <a:ext cx="1663578" cy="857758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5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Проектное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обучение</a:t>
          </a:r>
          <a:endParaRPr lang="ru-RU" sz="1600" kern="1200" dirty="0"/>
        </a:p>
      </dsp:txBody>
      <dsp:txXfrm>
        <a:off x="4682183" y="3534267"/>
        <a:ext cx="1579834" cy="774014"/>
      </dsp:txXfrm>
    </dsp:sp>
    <dsp:sp modelId="{8A3924A1-6939-4AC9-9187-4D86786CE5C5}">
      <dsp:nvSpPr>
        <dsp:cNvPr id="0" name=""/>
        <dsp:cNvSpPr/>
      </dsp:nvSpPr>
      <dsp:spPr>
        <a:xfrm>
          <a:off x="1682575" y="186592"/>
          <a:ext cx="4474218" cy="4474218"/>
        </a:xfrm>
        <a:custGeom>
          <a:avLst/>
          <a:gdLst/>
          <a:ahLst/>
          <a:cxnLst/>
          <a:rect l="0" t="0" r="0" b="0"/>
          <a:pathLst>
            <a:path>
              <a:moveTo>
                <a:pt x="3248513" y="4232533"/>
              </a:moveTo>
              <a:arcTo wR="2237109" hR="2237109" stAng="3787277" swAng="66664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4AC0BF-B5E4-4B78-AA96-DBA49E632935}">
      <dsp:nvSpPr>
        <dsp:cNvPr id="0" name=""/>
        <dsp:cNvSpPr/>
      </dsp:nvSpPr>
      <dsp:spPr>
        <a:xfrm>
          <a:off x="2801312" y="4350257"/>
          <a:ext cx="1586964" cy="812749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Проблемное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обучение </a:t>
          </a:r>
        </a:p>
      </dsp:txBody>
      <dsp:txXfrm>
        <a:off x="2840987" y="4389932"/>
        <a:ext cx="1507614" cy="733399"/>
      </dsp:txXfrm>
    </dsp:sp>
    <dsp:sp modelId="{CFBD1A23-9691-4DE0-A837-58F505C2B61C}">
      <dsp:nvSpPr>
        <dsp:cNvPr id="0" name=""/>
        <dsp:cNvSpPr/>
      </dsp:nvSpPr>
      <dsp:spPr>
        <a:xfrm>
          <a:off x="1184432" y="224662"/>
          <a:ext cx="4474218" cy="4474218"/>
        </a:xfrm>
        <a:custGeom>
          <a:avLst/>
          <a:gdLst/>
          <a:ahLst/>
          <a:cxnLst/>
          <a:rect l="0" t="0" r="0" b="0"/>
          <a:pathLst>
            <a:path>
              <a:moveTo>
                <a:pt x="1495936" y="4347872"/>
              </a:moveTo>
              <a:arcTo wR="2237109" hR="2237109" stAng="6560891" swAng="58871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DCF94-9415-4810-9C7D-745B4148E670}">
      <dsp:nvSpPr>
        <dsp:cNvPr id="0" name=""/>
        <dsp:cNvSpPr/>
      </dsp:nvSpPr>
      <dsp:spPr>
        <a:xfrm>
          <a:off x="894089" y="3420375"/>
          <a:ext cx="1729991" cy="929989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5">
                  <a:lumMod val="25000"/>
                </a:schemeClr>
              </a:solidFill>
            </a:rPr>
            <a:t>Использование современных технологий </a:t>
          </a:r>
        </a:p>
      </dsp:txBody>
      <dsp:txXfrm>
        <a:off x="939487" y="3465773"/>
        <a:ext cx="1639195" cy="839193"/>
      </dsp:txXfrm>
    </dsp:sp>
    <dsp:sp modelId="{1AD9BA1D-7AB3-4F1B-BA7F-3CBA7EA30534}">
      <dsp:nvSpPr>
        <dsp:cNvPr id="0" name=""/>
        <dsp:cNvSpPr/>
      </dsp:nvSpPr>
      <dsp:spPr>
        <a:xfrm>
          <a:off x="1392678" y="525697"/>
          <a:ext cx="4474218" cy="4474218"/>
        </a:xfrm>
        <a:custGeom>
          <a:avLst/>
          <a:gdLst/>
          <a:ahLst/>
          <a:cxnLst/>
          <a:rect l="0" t="0" r="0" b="0"/>
          <a:pathLst>
            <a:path>
              <a:moveTo>
                <a:pt x="77092" y="2819334"/>
              </a:moveTo>
              <a:arcTo wR="2237109" hR="2237109" stAng="9894877" swAng="3622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08BB19-A210-40CB-BC93-6EF9A9FBFF15}">
      <dsp:nvSpPr>
        <dsp:cNvPr id="0" name=""/>
        <dsp:cNvSpPr/>
      </dsp:nvSpPr>
      <dsp:spPr>
        <a:xfrm>
          <a:off x="319819" y="2052228"/>
          <a:ext cx="2058876" cy="984714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5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Активизация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познавательной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деятельности </a:t>
          </a:r>
        </a:p>
      </dsp:txBody>
      <dsp:txXfrm>
        <a:off x="367889" y="2100298"/>
        <a:ext cx="1962736" cy="888574"/>
      </dsp:txXfrm>
    </dsp:sp>
    <dsp:sp modelId="{81BCCD8F-B47E-4A1D-BF95-8DA51E6FFB57}">
      <dsp:nvSpPr>
        <dsp:cNvPr id="0" name=""/>
        <dsp:cNvSpPr/>
      </dsp:nvSpPr>
      <dsp:spPr>
        <a:xfrm>
          <a:off x="1324405" y="385249"/>
          <a:ext cx="4474218" cy="4474218"/>
        </a:xfrm>
        <a:custGeom>
          <a:avLst/>
          <a:gdLst/>
          <a:ahLst/>
          <a:cxnLst/>
          <a:rect l="0" t="0" r="0" b="0"/>
          <a:pathLst>
            <a:path>
              <a:moveTo>
                <a:pt x="98118" y="1581840"/>
              </a:moveTo>
              <a:arcTo wR="2237109" hR="2237109" stAng="11821931" swAng="40925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F8D44-E3DB-47D8-BD18-2EB5BC1B8932}">
      <dsp:nvSpPr>
        <dsp:cNvPr id="0" name=""/>
        <dsp:cNvSpPr/>
      </dsp:nvSpPr>
      <dsp:spPr>
        <a:xfrm>
          <a:off x="1067495" y="641848"/>
          <a:ext cx="1565519" cy="995601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Развитие мышления </a:t>
          </a:r>
        </a:p>
      </dsp:txBody>
      <dsp:txXfrm>
        <a:off x="1116096" y="690449"/>
        <a:ext cx="1468317" cy="898399"/>
      </dsp:txXfrm>
    </dsp:sp>
    <dsp:sp modelId="{D27ABAC9-452F-43AC-841E-AF4672E12167}">
      <dsp:nvSpPr>
        <dsp:cNvPr id="0" name=""/>
        <dsp:cNvSpPr/>
      </dsp:nvSpPr>
      <dsp:spPr>
        <a:xfrm>
          <a:off x="1422384" y="255245"/>
          <a:ext cx="4474218" cy="4474218"/>
        </a:xfrm>
        <a:custGeom>
          <a:avLst/>
          <a:gdLst/>
          <a:ahLst/>
          <a:cxnLst/>
          <a:rect l="0" t="0" r="0" b="0"/>
          <a:pathLst>
            <a:path>
              <a:moveTo>
                <a:pt x="1048648" y="341793"/>
              </a:moveTo>
              <a:arcTo wR="2237109" hR="2237109" stAng="14274610" swAng="3787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3F598-319E-46B9-9061-05E1E8DBD54D}">
      <dsp:nvSpPr>
        <dsp:cNvPr id="0" name=""/>
        <dsp:cNvSpPr/>
      </dsp:nvSpPr>
      <dsp:spPr>
        <a:xfrm>
          <a:off x="491" y="542354"/>
          <a:ext cx="3628394" cy="96924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Главные достоинства</a:t>
          </a:r>
          <a:endParaRPr lang="ru-RU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879" y="570742"/>
        <a:ext cx="3571618" cy="912470"/>
      </dsp:txXfrm>
    </dsp:sp>
    <dsp:sp modelId="{1974DD2E-2863-4C5F-89CB-C06DC5651E5B}">
      <dsp:nvSpPr>
        <dsp:cNvPr id="0" name=""/>
        <dsp:cNvSpPr/>
      </dsp:nvSpPr>
      <dsp:spPr>
        <a:xfrm>
          <a:off x="363331" y="1511601"/>
          <a:ext cx="362839" cy="726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935"/>
              </a:lnTo>
              <a:lnTo>
                <a:pt x="362839" y="7269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53781-489D-4DBD-AE84-0C17CA62AE1E}">
      <dsp:nvSpPr>
        <dsp:cNvPr id="0" name=""/>
        <dsp:cNvSpPr/>
      </dsp:nvSpPr>
      <dsp:spPr>
        <a:xfrm>
          <a:off x="726170" y="1753913"/>
          <a:ext cx="2657783" cy="9692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большой выбор готовых </a:t>
          </a:r>
          <a:r>
            <a:rPr lang="ru-RU" sz="20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веб-квестов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4558" y="1782301"/>
        <a:ext cx="2601007" cy="912470"/>
      </dsp:txXfrm>
    </dsp:sp>
    <dsp:sp modelId="{C00A3C02-AB5A-4303-9493-11565917DB09}">
      <dsp:nvSpPr>
        <dsp:cNvPr id="0" name=""/>
        <dsp:cNvSpPr/>
      </dsp:nvSpPr>
      <dsp:spPr>
        <a:xfrm>
          <a:off x="363331" y="1511601"/>
          <a:ext cx="362839" cy="1938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8493"/>
              </a:lnTo>
              <a:lnTo>
                <a:pt x="362839" y="19384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882E6D-7303-4FCC-BCAD-75C19AAFAE2E}">
      <dsp:nvSpPr>
        <dsp:cNvPr id="0" name=""/>
        <dsp:cNvSpPr/>
      </dsp:nvSpPr>
      <dsp:spPr>
        <a:xfrm>
          <a:off x="726170" y="2965471"/>
          <a:ext cx="2657783" cy="9692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большой выбор шаблонов для создания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4558" y="2993859"/>
        <a:ext cx="2601007" cy="912470"/>
      </dsp:txXfrm>
    </dsp:sp>
    <dsp:sp modelId="{E6440FBC-11C7-4CF9-A64C-3853FC320A16}">
      <dsp:nvSpPr>
        <dsp:cNvPr id="0" name=""/>
        <dsp:cNvSpPr/>
      </dsp:nvSpPr>
      <dsp:spPr>
        <a:xfrm>
          <a:off x="363331" y="1511601"/>
          <a:ext cx="362839" cy="31500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0052"/>
              </a:lnTo>
              <a:lnTo>
                <a:pt x="362839" y="31500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50471-0D14-48D0-8EAF-4CB3174C0126}">
      <dsp:nvSpPr>
        <dsp:cNvPr id="0" name=""/>
        <dsp:cNvSpPr/>
      </dsp:nvSpPr>
      <dsp:spPr>
        <a:xfrm>
          <a:off x="726170" y="4177030"/>
          <a:ext cx="2657783" cy="9692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учащиеся экономят время на поиск информации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4558" y="4205418"/>
        <a:ext cx="2601007" cy="912470"/>
      </dsp:txXfrm>
    </dsp:sp>
    <dsp:sp modelId="{043BDEFC-99CC-4304-AC13-BEBDAC268350}">
      <dsp:nvSpPr>
        <dsp:cNvPr id="0" name=""/>
        <dsp:cNvSpPr/>
      </dsp:nvSpPr>
      <dsp:spPr>
        <a:xfrm>
          <a:off x="4113510" y="542354"/>
          <a:ext cx="3770874" cy="96924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Трудности             и проблемы</a:t>
          </a:r>
          <a:endParaRPr lang="ru-RU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41898" y="570742"/>
        <a:ext cx="3714098" cy="912470"/>
      </dsp:txXfrm>
    </dsp:sp>
    <dsp:sp modelId="{1399E2A0-17B2-4CF1-A9C2-AD7A9AC2E59D}">
      <dsp:nvSpPr>
        <dsp:cNvPr id="0" name=""/>
        <dsp:cNvSpPr/>
      </dsp:nvSpPr>
      <dsp:spPr>
        <a:xfrm>
          <a:off x="4490597" y="1511601"/>
          <a:ext cx="377087" cy="726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935"/>
              </a:lnTo>
              <a:lnTo>
                <a:pt x="377087" y="7269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129DFA-984F-4430-A320-B594393D1FD4}">
      <dsp:nvSpPr>
        <dsp:cNvPr id="0" name=""/>
        <dsp:cNvSpPr/>
      </dsp:nvSpPr>
      <dsp:spPr>
        <a:xfrm>
          <a:off x="4867684" y="1753913"/>
          <a:ext cx="2657783" cy="9692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отсутствие доступа в Интернет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96072" y="1782301"/>
        <a:ext cx="2601007" cy="912470"/>
      </dsp:txXfrm>
    </dsp:sp>
    <dsp:sp modelId="{94374630-B083-4723-BAE8-39AF7059DFC6}">
      <dsp:nvSpPr>
        <dsp:cNvPr id="0" name=""/>
        <dsp:cNvSpPr/>
      </dsp:nvSpPr>
      <dsp:spPr>
        <a:xfrm>
          <a:off x="4490597" y="1511601"/>
          <a:ext cx="377087" cy="1938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8493"/>
              </a:lnTo>
              <a:lnTo>
                <a:pt x="377087" y="19384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8E03A8-F2EB-4F39-891A-A690D621A8CA}">
      <dsp:nvSpPr>
        <dsp:cNvPr id="0" name=""/>
        <dsp:cNvSpPr/>
      </dsp:nvSpPr>
      <dsp:spPr>
        <a:xfrm>
          <a:off x="4867684" y="2965471"/>
          <a:ext cx="2657783" cy="9692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невысокий уровень компьютерных умений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96072" y="2993859"/>
        <a:ext cx="2601007" cy="912470"/>
      </dsp:txXfrm>
    </dsp:sp>
    <dsp:sp modelId="{1807A49D-B288-48AD-BAB3-64093EB81782}">
      <dsp:nvSpPr>
        <dsp:cNvPr id="0" name=""/>
        <dsp:cNvSpPr/>
      </dsp:nvSpPr>
      <dsp:spPr>
        <a:xfrm>
          <a:off x="4490597" y="1511601"/>
          <a:ext cx="377087" cy="31500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0052"/>
              </a:lnTo>
              <a:lnTo>
                <a:pt x="377087" y="31500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B69572-CE56-489E-BC17-0B85DF416604}">
      <dsp:nvSpPr>
        <dsp:cNvPr id="0" name=""/>
        <dsp:cNvSpPr/>
      </dsp:nvSpPr>
      <dsp:spPr>
        <a:xfrm>
          <a:off x="4867684" y="4177030"/>
          <a:ext cx="2657783" cy="9692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учителю требуется много времени на создание </a:t>
          </a:r>
          <a:r>
            <a:rPr lang="ru-RU" sz="20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веб-квеста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96072" y="4205418"/>
        <a:ext cx="2601007" cy="9124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CB2ACA-237D-47F4-B6D0-8C595F30A3AD}">
      <dsp:nvSpPr>
        <dsp:cNvPr id="0" name=""/>
        <dsp:cNvSpPr/>
      </dsp:nvSpPr>
      <dsp:spPr>
        <a:xfrm>
          <a:off x="1296141" y="540050"/>
          <a:ext cx="5076568" cy="931202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Веб-</a:t>
          </a:r>
          <a:r>
            <a:rPr lang="ru-RU" sz="1800" b="1" i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квест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– это интерактивная учебная деятельность, включает </a:t>
          </a:r>
          <a:r>
            <a:rPr lang="ru-RU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три основных элемента</a:t>
          </a:r>
          <a:endParaRPr lang="ru-RU" sz="1800" kern="1200" dirty="0"/>
        </a:p>
      </dsp:txBody>
      <dsp:txXfrm>
        <a:off x="1323415" y="567324"/>
        <a:ext cx="5022020" cy="876654"/>
      </dsp:txXfrm>
    </dsp:sp>
    <dsp:sp modelId="{6F72A377-1780-43C9-A8C0-9C8656B91E20}">
      <dsp:nvSpPr>
        <dsp:cNvPr id="0" name=""/>
        <dsp:cNvSpPr/>
      </dsp:nvSpPr>
      <dsp:spPr>
        <a:xfrm>
          <a:off x="1069445" y="1471253"/>
          <a:ext cx="2764980" cy="567175"/>
        </a:xfrm>
        <a:custGeom>
          <a:avLst/>
          <a:gdLst/>
          <a:ahLst/>
          <a:cxnLst/>
          <a:rect l="0" t="0" r="0" b="0"/>
          <a:pathLst>
            <a:path>
              <a:moveTo>
                <a:pt x="2764980" y="0"/>
              </a:moveTo>
              <a:lnTo>
                <a:pt x="2764980" y="283587"/>
              </a:lnTo>
              <a:lnTo>
                <a:pt x="0" y="283587"/>
              </a:lnTo>
              <a:lnTo>
                <a:pt x="0" y="5671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EE175E-F5BC-4802-A432-F9F612A9113C}">
      <dsp:nvSpPr>
        <dsp:cNvPr id="0" name=""/>
        <dsp:cNvSpPr/>
      </dsp:nvSpPr>
      <dsp:spPr>
        <a:xfrm>
          <a:off x="5991" y="2038428"/>
          <a:ext cx="2126908" cy="1849998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Наличие </a:t>
          </a:r>
          <a:r>
            <a:rPr lang="ru-RU" sz="1600" b="1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проблемы</a:t>
          </a: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, которую нужно решить</a:t>
          </a:r>
          <a:endParaRPr lang="ru-RU" sz="1600" kern="1200" dirty="0"/>
        </a:p>
      </dsp:txBody>
      <dsp:txXfrm>
        <a:off x="60176" y="2092613"/>
        <a:ext cx="2018538" cy="1741628"/>
      </dsp:txXfrm>
    </dsp:sp>
    <dsp:sp modelId="{A8BF19F2-6949-49AB-B009-9344E202044D}">
      <dsp:nvSpPr>
        <dsp:cNvPr id="0" name=""/>
        <dsp:cNvSpPr/>
      </dsp:nvSpPr>
      <dsp:spPr>
        <a:xfrm>
          <a:off x="3788705" y="1471253"/>
          <a:ext cx="91440" cy="5671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71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D23E5-1005-43E5-84CA-CB75C321A29B}">
      <dsp:nvSpPr>
        <dsp:cNvPr id="0" name=""/>
        <dsp:cNvSpPr/>
      </dsp:nvSpPr>
      <dsp:spPr>
        <a:xfrm>
          <a:off x="2770971" y="2038428"/>
          <a:ext cx="2126908" cy="1849998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5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Групповой </a:t>
          </a:r>
          <a:r>
            <a:rPr lang="ru-RU" sz="1600" b="1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поиск информации</a:t>
          </a:r>
          <a:r>
            <a:rPr lang="ru-RU" sz="160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 по проблеме </a:t>
          </a: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осуществляется в Интернете (задания у каждого)</a:t>
          </a:r>
          <a:endParaRPr lang="ru-RU" sz="1600" kern="1200" dirty="0"/>
        </a:p>
      </dsp:txBody>
      <dsp:txXfrm>
        <a:off x="2825156" y="2092613"/>
        <a:ext cx="2018538" cy="1741628"/>
      </dsp:txXfrm>
    </dsp:sp>
    <dsp:sp modelId="{F5253615-BA4B-4EC2-B2CE-BED1143B9AB0}">
      <dsp:nvSpPr>
        <dsp:cNvPr id="0" name=""/>
        <dsp:cNvSpPr/>
      </dsp:nvSpPr>
      <dsp:spPr>
        <a:xfrm>
          <a:off x="3834425" y="1471253"/>
          <a:ext cx="2764980" cy="567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587"/>
              </a:lnTo>
              <a:lnTo>
                <a:pt x="2764980" y="283587"/>
              </a:lnTo>
              <a:lnTo>
                <a:pt x="2764980" y="5671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5AAC10-F5F8-45FE-8A4B-3D060EF9DEA5}">
      <dsp:nvSpPr>
        <dsp:cNvPr id="0" name=""/>
        <dsp:cNvSpPr/>
      </dsp:nvSpPr>
      <dsp:spPr>
        <a:xfrm>
          <a:off x="5535952" y="2038428"/>
          <a:ext cx="2126908" cy="185001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5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Коллективное </a:t>
          </a:r>
          <a:r>
            <a:rPr lang="ru-RU" sz="1600" b="1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решение проблемы:</a:t>
          </a: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переговоры, достижение согласия всеми участниками проекта</a:t>
          </a:r>
          <a:endParaRPr lang="ru-RU" sz="1600" kern="1200" dirty="0"/>
        </a:p>
      </dsp:txBody>
      <dsp:txXfrm>
        <a:off x="5590137" y="2092613"/>
        <a:ext cx="2018538" cy="17416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93BBF-5AA5-4F0A-BA3C-2571A5D41427}">
      <dsp:nvSpPr>
        <dsp:cNvPr id="0" name=""/>
        <dsp:cNvSpPr/>
      </dsp:nvSpPr>
      <dsp:spPr>
        <a:xfrm>
          <a:off x="14134" y="0"/>
          <a:ext cx="7886304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C0504D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C0504D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1. </a:t>
          </a:r>
          <a:r>
            <a:rPr lang="ru-RU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Введение</a:t>
          </a:r>
          <a:endParaRPr lang="ru-RU" sz="24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28400" y="14266"/>
        <a:ext cx="7857772" cy="458552"/>
      </dsp:txXfrm>
    </dsp:sp>
    <dsp:sp modelId="{744FC425-A287-497E-883A-4F7440C81EB7}">
      <dsp:nvSpPr>
        <dsp:cNvPr id="0" name=""/>
        <dsp:cNvSpPr/>
      </dsp:nvSpPr>
      <dsp:spPr>
        <a:xfrm rot="5362028">
          <a:off x="3868888" y="500749"/>
          <a:ext cx="184900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 rot="-5400000">
        <a:off x="3895276" y="517895"/>
        <a:ext cx="131512" cy="129430"/>
      </dsp:txXfrm>
    </dsp:sp>
    <dsp:sp modelId="{0FF54D14-CD7C-40AF-B370-2CC239119839}">
      <dsp:nvSpPr>
        <dsp:cNvPr id="0" name=""/>
        <dsp:cNvSpPr/>
      </dsp:nvSpPr>
      <dsp:spPr>
        <a:xfrm>
          <a:off x="22237" y="733603"/>
          <a:ext cx="7886304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9BBB59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9BBB59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2. </a:t>
          </a:r>
          <a:r>
            <a:rPr lang="ru-RU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Задание </a:t>
          </a:r>
          <a:endParaRPr lang="ru-RU" sz="2400" b="1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6503" y="747869"/>
        <a:ext cx="7857772" cy="458552"/>
      </dsp:txXfrm>
    </dsp:sp>
    <dsp:sp modelId="{A584478B-58FC-4D9B-A68A-52C4E26D1DCA}">
      <dsp:nvSpPr>
        <dsp:cNvPr id="0" name=""/>
        <dsp:cNvSpPr/>
      </dsp:nvSpPr>
      <dsp:spPr>
        <a:xfrm rot="5400000">
          <a:off x="3874061" y="1232865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 rot="-5400000">
        <a:off x="3899634" y="1251131"/>
        <a:ext cx="131512" cy="127859"/>
      </dsp:txXfrm>
    </dsp:sp>
    <dsp:sp modelId="{55FC210E-F38E-4933-9516-A8CEE90B3A91}">
      <dsp:nvSpPr>
        <dsp:cNvPr id="0" name=""/>
        <dsp:cNvSpPr/>
      </dsp:nvSpPr>
      <dsp:spPr>
        <a:xfrm>
          <a:off x="22237" y="1464230"/>
          <a:ext cx="7886304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8064A2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8064A2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3. </a:t>
          </a:r>
          <a:r>
            <a:rPr lang="ru-RU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Выполнение</a:t>
          </a:r>
          <a:endParaRPr lang="ru-RU" sz="24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6503" y="1478496"/>
        <a:ext cx="7857772" cy="458552"/>
      </dsp:txXfrm>
    </dsp:sp>
    <dsp:sp modelId="{86930E1A-A7E1-4C33-A733-BF4532F00AFD}">
      <dsp:nvSpPr>
        <dsp:cNvPr id="0" name=""/>
        <dsp:cNvSpPr/>
      </dsp:nvSpPr>
      <dsp:spPr>
        <a:xfrm rot="5400000">
          <a:off x="3874061" y="1963492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 rot="-5400000">
        <a:off x="3899634" y="1981758"/>
        <a:ext cx="131512" cy="127859"/>
      </dsp:txXfrm>
    </dsp:sp>
    <dsp:sp modelId="{CDB96C85-5A95-4528-810A-0DE852277A53}">
      <dsp:nvSpPr>
        <dsp:cNvPr id="0" name=""/>
        <dsp:cNvSpPr/>
      </dsp:nvSpPr>
      <dsp:spPr>
        <a:xfrm>
          <a:off x="22237" y="2194857"/>
          <a:ext cx="7886304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4BACC6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4BACC6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4. </a:t>
          </a:r>
          <a:r>
            <a:rPr lang="ru-RU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Оценивание </a:t>
          </a:r>
          <a:endParaRPr lang="ru-RU" sz="24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6503" y="2209123"/>
        <a:ext cx="7857772" cy="458552"/>
      </dsp:txXfrm>
    </dsp:sp>
    <dsp:sp modelId="{3F01CFBD-0ADB-4A0E-A73A-FED325EFEAA4}">
      <dsp:nvSpPr>
        <dsp:cNvPr id="0" name=""/>
        <dsp:cNvSpPr/>
      </dsp:nvSpPr>
      <dsp:spPr>
        <a:xfrm rot="5400000">
          <a:off x="3874061" y="2694119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 rot="-5400000">
        <a:off x="3899634" y="2712385"/>
        <a:ext cx="131512" cy="127859"/>
      </dsp:txXfrm>
    </dsp:sp>
    <dsp:sp modelId="{8CB1980F-BF4E-4726-8C06-2817D3C80F23}">
      <dsp:nvSpPr>
        <dsp:cNvPr id="0" name=""/>
        <dsp:cNvSpPr/>
      </dsp:nvSpPr>
      <dsp:spPr>
        <a:xfrm>
          <a:off x="0" y="2925484"/>
          <a:ext cx="7930780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F79646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F79646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5. </a:t>
          </a:r>
          <a:r>
            <a:rPr lang="ru-RU" sz="2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Заключение</a:t>
          </a:r>
          <a:r>
            <a:rPr lang="ru-RU" sz="240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ru-RU" sz="24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4266" y="2939750"/>
        <a:ext cx="7902248" cy="458552"/>
      </dsp:txXfrm>
    </dsp:sp>
    <dsp:sp modelId="{AC9647D2-C32A-4475-B6C3-7C2BBDEC2216}">
      <dsp:nvSpPr>
        <dsp:cNvPr id="0" name=""/>
        <dsp:cNvSpPr/>
      </dsp:nvSpPr>
      <dsp:spPr>
        <a:xfrm rot="5400000">
          <a:off x="3874061" y="3424746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F79646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 rot="-5400000">
        <a:off x="3899634" y="3443012"/>
        <a:ext cx="131512" cy="127859"/>
      </dsp:txXfrm>
    </dsp:sp>
    <dsp:sp modelId="{F99663B0-6751-4C7A-8C03-CA36C59E05F4}">
      <dsp:nvSpPr>
        <dsp:cNvPr id="0" name=""/>
        <dsp:cNvSpPr/>
      </dsp:nvSpPr>
      <dsp:spPr>
        <a:xfrm>
          <a:off x="22237" y="3656112"/>
          <a:ext cx="7886304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C0504D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C0504D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6. </a:t>
          </a:r>
          <a:r>
            <a:rPr lang="ru-RU" sz="2400" b="1" i="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Использованные материалы</a:t>
          </a:r>
          <a:endParaRPr lang="ru-RU" sz="24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6503" y="3670378"/>
        <a:ext cx="7857772" cy="458552"/>
      </dsp:txXfrm>
    </dsp:sp>
    <dsp:sp modelId="{04D6B75F-5232-408D-8B56-D32F955BBF24}">
      <dsp:nvSpPr>
        <dsp:cNvPr id="0" name=""/>
        <dsp:cNvSpPr/>
      </dsp:nvSpPr>
      <dsp:spPr>
        <a:xfrm rot="5400000">
          <a:off x="3874061" y="4155373"/>
          <a:ext cx="182656" cy="219188"/>
        </a:xfrm>
        <a:prstGeom prst="rightArrow">
          <a:avLst>
            <a:gd name="adj1" fmla="val 60000"/>
            <a:gd name="adj2" fmla="val 5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 rot="-5400000">
        <a:off x="3899634" y="4173639"/>
        <a:ext cx="131512" cy="127859"/>
      </dsp:txXfrm>
    </dsp:sp>
    <dsp:sp modelId="{FEA1B750-B67C-4DC3-BB5B-5CDE8B034B10}">
      <dsp:nvSpPr>
        <dsp:cNvPr id="0" name=""/>
        <dsp:cNvSpPr/>
      </dsp:nvSpPr>
      <dsp:spPr>
        <a:xfrm>
          <a:off x="22237" y="4386739"/>
          <a:ext cx="7886304" cy="487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9BBB59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9BBB59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7. </a:t>
          </a:r>
          <a:r>
            <a:rPr lang="ru-RU" sz="2400" b="1" i="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Комментарии для преподавателя</a:t>
          </a:r>
          <a:endParaRPr lang="ru-RU" sz="24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6503" y="4401005"/>
        <a:ext cx="7857772" cy="4585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85B84-C999-492C-AB86-4F3B1BFD020F}">
      <dsp:nvSpPr>
        <dsp:cNvPr id="0" name=""/>
        <dsp:cNvSpPr/>
      </dsp:nvSpPr>
      <dsp:spPr>
        <a:xfrm>
          <a:off x="92030" y="0"/>
          <a:ext cx="3675648" cy="117913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C0504D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C0504D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1. </a:t>
          </a:r>
          <a:r>
            <a:rPr lang="ru-RU" sz="28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Введение</a:t>
          </a:r>
          <a:endParaRPr lang="ru-RU" sz="28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20928" y="28898"/>
        <a:ext cx="3617852" cy="928862"/>
      </dsp:txXfrm>
    </dsp:sp>
    <dsp:sp modelId="{6E79A744-8EF1-4481-AE60-31D25D078E90}">
      <dsp:nvSpPr>
        <dsp:cNvPr id="0" name=""/>
        <dsp:cNvSpPr/>
      </dsp:nvSpPr>
      <dsp:spPr>
        <a:xfrm>
          <a:off x="896855" y="889088"/>
          <a:ext cx="3531636" cy="213534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знакомство с темой</a:t>
          </a:r>
          <a:endParaRPr lang="ru-RU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постановка проблемы</a:t>
          </a:r>
          <a:endParaRPr lang="ru-RU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распределение  ролей</a:t>
          </a:r>
          <a:endParaRPr lang="ru-RU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959397" y="951630"/>
        <a:ext cx="3406552" cy="201026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6382E8-DEF6-4D8E-814E-1A36EC76C3BE}">
      <dsp:nvSpPr>
        <dsp:cNvPr id="0" name=""/>
        <dsp:cNvSpPr/>
      </dsp:nvSpPr>
      <dsp:spPr>
        <a:xfrm>
          <a:off x="565" y="151883"/>
          <a:ext cx="3686610" cy="125365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9BBB59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9BBB59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2. </a:t>
          </a:r>
          <a:r>
            <a:rPr lang="ru-RU" sz="32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Задание</a:t>
          </a:r>
          <a:r>
            <a:rPr lang="ru-RU" sz="2400" kern="1200" dirty="0" smtClean="0">
              <a:solidFill>
                <a:sysClr val="window" lastClr="FFFFFF"/>
              </a:solidFill>
              <a:latin typeface="Cambria" panose="02040503050406030204" pitchFamily="18" charset="0"/>
              <a:ea typeface="+mn-ea"/>
              <a:cs typeface="+mn-cs"/>
            </a:rPr>
            <a:t> </a:t>
          </a:r>
          <a:endParaRPr lang="ru-RU" sz="2400" kern="1200" dirty="0">
            <a:solidFill>
              <a:sysClr val="window" lastClr="FFFFFF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>
        <a:off x="25044" y="176362"/>
        <a:ext cx="3637652" cy="786813"/>
      </dsp:txXfrm>
    </dsp:sp>
    <dsp:sp modelId="{AD29C2F9-5672-4E88-A6D1-EBC2FE9F7083}">
      <dsp:nvSpPr>
        <dsp:cNvPr id="0" name=""/>
        <dsp:cNvSpPr/>
      </dsp:nvSpPr>
      <dsp:spPr>
        <a:xfrm>
          <a:off x="852695" y="887868"/>
          <a:ext cx="3359772" cy="162936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описание проблемной задачи 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форма представления конечного результата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900417" y="935590"/>
        <a:ext cx="3264328" cy="153391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B263C-43AB-42FD-9E84-7F596605936A}">
      <dsp:nvSpPr>
        <dsp:cNvPr id="0" name=""/>
        <dsp:cNvSpPr/>
      </dsp:nvSpPr>
      <dsp:spPr>
        <a:xfrm>
          <a:off x="0" y="55267"/>
          <a:ext cx="3627129" cy="10907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8064A2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8064A2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3. </a:t>
          </a:r>
          <a:r>
            <a:rPr lang="ru-RU" sz="28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Выполнение</a:t>
          </a:r>
          <a:r>
            <a:rPr lang="ru-RU" sz="200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ru-RU" sz="20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21297" y="76564"/>
        <a:ext cx="3584535" cy="684555"/>
      </dsp:txXfrm>
    </dsp:sp>
    <dsp:sp modelId="{B29B862A-1FBC-49B9-80CC-800A3B472135}">
      <dsp:nvSpPr>
        <dsp:cNvPr id="0" name=""/>
        <dsp:cNvSpPr/>
      </dsp:nvSpPr>
      <dsp:spPr>
        <a:xfrm>
          <a:off x="803684" y="947574"/>
          <a:ext cx="3424566" cy="17784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основные этапы работы</a:t>
          </a:r>
          <a:endParaRPr lang="ru-RU" sz="1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руководство к действиям</a:t>
          </a:r>
          <a:endParaRPr lang="ru-RU" sz="1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полезные советы по сбору информации </a:t>
          </a:r>
          <a:endParaRPr lang="ru-RU" sz="1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ссылки на ресурсы </a:t>
          </a:r>
          <a:endParaRPr lang="ru-RU" sz="1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855772" y="999662"/>
        <a:ext cx="3320390" cy="16742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9988B6-4DC6-4885-BA99-00DDD5EA0A9D}">
      <dsp:nvSpPr>
        <dsp:cNvPr id="0" name=""/>
        <dsp:cNvSpPr/>
      </dsp:nvSpPr>
      <dsp:spPr>
        <a:xfrm>
          <a:off x="120810" y="0"/>
          <a:ext cx="3504759" cy="13391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rgbClr val="4BACC6">
                <a:hueOff val="0"/>
                <a:satOff val="0"/>
                <a:lumOff val="0"/>
                <a:alphaOff val="0"/>
                <a:shade val="36000"/>
                <a:satMod val="120000"/>
              </a:srgbClr>
              <a:srgbClr val="4BACC6">
                <a:hueOff val="0"/>
                <a:satOff val="0"/>
                <a:lumOff val="0"/>
                <a:alphaOff val="0"/>
                <a:tint val="40000"/>
              </a:srgb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4. </a:t>
          </a:r>
          <a:r>
            <a:rPr lang="ru-RU" sz="28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Оценивание</a:t>
          </a:r>
          <a:r>
            <a:rPr lang="ru-RU" sz="2800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ru-RU" sz="28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46959" y="26149"/>
        <a:ext cx="3452461" cy="840502"/>
      </dsp:txXfrm>
    </dsp:sp>
    <dsp:sp modelId="{2E452229-F4A9-4A2A-A80F-FD8E300E2E94}">
      <dsp:nvSpPr>
        <dsp:cNvPr id="0" name=""/>
        <dsp:cNvSpPr/>
      </dsp:nvSpPr>
      <dsp:spPr>
        <a:xfrm>
          <a:off x="439412" y="941129"/>
          <a:ext cx="3818728" cy="217232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критерии и параметры оценки </a:t>
          </a:r>
          <a:endParaRPr lang="ru-RU" sz="2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самооценка</a:t>
          </a:r>
          <a:endParaRPr lang="ru-RU" sz="2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анализ</a:t>
          </a:r>
          <a:endParaRPr lang="ru-RU" sz="2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503037" y="1004754"/>
        <a:ext cx="3691478" cy="20450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9D1CEB-81EA-4FA9-AFD1-20294E17F44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91625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64518A-1BF6-4999-9D9C-AFE7C467B2C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38748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F5CEE41-348D-49D0-B80E-451E26A2D0E7}" type="slidenum">
              <a:rPr lang="ru-RU" altLang="ru-RU">
                <a:solidFill>
                  <a:prstClr val="black"/>
                </a:solidFill>
              </a:rPr>
              <a:pPr eaLnBrk="1" hangingPunct="1"/>
              <a:t>11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064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21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707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23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01898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24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377258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25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699266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26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558864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27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77146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28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214823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>
                <a:solidFill>
                  <a:srgbClr val="000000"/>
                </a:solidFill>
              </a:rPr>
              <a:pPr/>
              <a:t>29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010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>
                <a:solidFill>
                  <a:srgbClr val="000000"/>
                </a:solidFill>
              </a:rPr>
              <a:pPr/>
              <a:t>30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420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>
                <a:solidFill>
                  <a:srgbClr val="000000"/>
                </a:solidFill>
              </a:rPr>
              <a:pPr/>
              <a:t>31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92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13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02608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14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10409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15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1847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16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69202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17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79266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18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0770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19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873219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4518A-1BF6-4999-9D9C-AFE7C467B2C9}" type="slidenum">
              <a:rPr lang="en-US" altLang="ru-RU" smtClean="0"/>
              <a:pPr/>
              <a:t>20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9909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pic>
        <p:nvPicPr>
          <p:cNvPr id="5" name="Picture 21" descr="padandpe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t="253" r="1352" b="27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15A92-B31E-48D9-B1E7-589CC353F6F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41453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CFFD3E-F9AE-4566-8E77-9F4B05D6710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55568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FDF1B8-E80E-4CFF-9F02-A9DB2EFC128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87281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51160D-53D4-43EF-89A7-6C39CB49134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61666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B566C9-2927-427A-9A55-F596AFB7620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75716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9D47234-A481-4CE1-A4E4-E2501A43B6D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31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089ED8-3A82-4F22-9B97-3267E166B41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20524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ED7AFB-A05F-468D-A3ED-39C473F76A4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00511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704FF4-016B-46C5-ADC8-1E1963D501A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32600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083BB8-7FD7-46D6-AC6F-09576FC2CD1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5482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FE511-C6B3-4704-8F27-D424B9743C8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85996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C9F3C-94B3-4D67-9FE6-EFA0CAB5B2C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01776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96A9E-6F31-4B02-A7C7-F715A6F96C7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70950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C1DFD-5356-4E59-B733-0E642E52998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4375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ru-RU" smtClean="0"/>
              <a:t>Всероссийский семинар "Облачные и сетевые ИКТ в деятельности педагога"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2F7588-8E7A-44B0-8124-FFD6B5BD71EC}" type="slidenum">
              <a:rPr lang="en-US" altLang="ru-RU"/>
              <a:pPr/>
              <a:t>‹#›</a:t>
            </a:fld>
            <a:endParaRPr lang="en-US" altLang="ru-RU"/>
          </a:p>
        </p:txBody>
      </p:sp>
      <p:pic>
        <p:nvPicPr>
          <p:cNvPr id="2055" name="Picture 21" descr="justpa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t="253" r="1352" b="27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9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image" Target="../media/image22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24.jpeg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Relationship Id="rId9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ites.google.com/site/bvmgnvmhgv/home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ites.google.com/site/bvmgnvmhgv/home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aralbina1967.jimdo.com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vebkvest5sagovkzvezda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lia-stepanova.narod2.ru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ites.google.com/site/proektizucaemtvori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kvect.blogspot.ru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choolpsycholog.blogspot.ru/2011/03/blog-post_7455.html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unal.com/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0828"/>
            <a:ext cx="8229600" cy="2124236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КВЕСТ-технология               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в </a:t>
            </a: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образовании</a:t>
            </a: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59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0525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683568" y="1484784"/>
            <a:ext cx="8135937" cy="4752975"/>
          </a:xfrm>
        </p:spPr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 длительности выполнения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Краткосрочные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1–4 акад. часа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цели: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приобретение и закрепление знаний; освоение дополнительной информации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Долгосрочные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(от 1 недели до 1 месяца),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цели: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расширение и обобщение знаний; анализ информации и её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переработка (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трансформация); создание нового продукта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 предметному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содержанию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типу заданий, выполняемых учащимися</a:t>
            </a:r>
          </a:p>
        </p:txBody>
      </p:sp>
      <p:sp>
        <p:nvSpPr>
          <p:cNvPr id="166919" name="AutoShape 7"/>
          <p:cNvSpPr>
            <a:spLocks noChangeArrowheads="1"/>
          </p:cNvSpPr>
          <p:nvPr/>
        </p:nvSpPr>
        <p:spPr bwMode="auto">
          <a:xfrm>
            <a:off x="4259263" y="5427018"/>
            <a:ext cx="647700" cy="10795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>
              <a:lumMod val="75000"/>
            </a:schemeClr>
          </a:solidFill>
          <a:ln w="12700" cap="sq">
            <a:solidFill>
              <a:schemeClr val="accent5">
                <a:lumMod val="25000"/>
              </a:schemeClr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7" y="550382"/>
            <a:ext cx="1420222" cy="1526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1926" y="550382"/>
            <a:ext cx="8229600" cy="776064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25000"/>
                  </a:schemeClr>
                </a:solidFill>
              </a:rPr>
              <a:t>Типы веб-</a:t>
            </a:r>
            <a:r>
              <a:rPr lang="ru-RU" dirty="0" err="1">
                <a:solidFill>
                  <a:schemeClr val="accent5">
                    <a:lumMod val="25000"/>
                  </a:schemeClr>
                </a:solidFill>
              </a:rPr>
              <a:t>квестов</a:t>
            </a: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68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6852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Прямоугольник 52"/>
          <p:cNvSpPr/>
          <p:nvPr/>
        </p:nvSpPr>
        <p:spPr>
          <a:xfrm>
            <a:off x="2654751" y="172485"/>
            <a:ext cx="4415248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ВИДЫ ЗАДАНИЙ ДЛЯ ВЕБ-КВЕСТОВ</a:t>
            </a:r>
            <a:endParaRPr lang="ru-RU" b="1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5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69</a:t>
            </a:r>
            <a:endParaRPr lang="en-US" altLang="ru-RU" sz="3200" b="1" dirty="0"/>
          </a:p>
        </p:txBody>
      </p:sp>
      <p:grpSp>
        <p:nvGrpSpPr>
          <p:cNvPr id="55" name="Группа 69"/>
          <p:cNvGrpSpPr>
            <a:grpSpLocks/>
          </p:cNvGrpSpPr>
          <p:nvPr/>
        </p:nvGrpSpPr>
        <p:grpSpPr bwMode="auto">
          <a:xfrm>
            <a:off x="498442" y="609600"/>
            <a:ext cx="8214018" cy="5591708"/>
            <a:chOff x="107939" y="228600"/>
            <a:chExt cx="8883661" cy="6324600"/>
          </a:xfrm>
        </p:grpSpPr>
        <p:grpSp>
          <p:nvGrpSpPr>
            <p:cNvPr id="56" name="Группа 7"/>
            <p:cNvGrpSpPr>
              <a:grpSpLocks/>
            </p:cNvGrpSpPr>
            <p:nvPr/>
          </p:nvGrpSpPr>
          <p:grpSpPr bwMode="auto">
            <a:xfrm>
              <a:off x="107939" y="228600"/>
              <a:ext cx="2254261" cy="2057400"/>
              <a:chOff x="184139" y="228600"/>
              <a:chExt cx="2254261" cy="2057400"/>
            </a:xfrm>
          </p:grpSpPr>
          <p:sp>
            <p:nvSpPr>
              <p:cNvPr id="101" name="Скругленный прямоугольник 100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7FD13B">
                      <a:shade val="15000"/>
                      <a:satMod val="180000"/>
                    </a:srgbClr>
                  </a:gs>
                  <a:gs pos="50000">
                    <a:srgbClr val="7FD13B">
                      <a:shade val="45000"/>
                      <a:satMod val="170000"/>
                    </a:srgbClr>
                  </a:gs>
                  <a:gs pos="70000">
                    <a:srgbClr val="7FD13B">
                      <a:tint val="99000"/>
                      <a:shade val="65000"/>
                      <a:satMod val="155000"/>
                    </a:srgbClr>
                  </a:gs>
                  <a:gs pos="100000">
                    <a:srgbClr val="7FD13B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FD13B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Пересказ </a:t>
                </a:r>
              </a:p>
            </p:txBody>
          </p:sp>
          <p:sp>
            <p:nvSpPr>
              <p:cNvPr id="102" name="Блок-схема: документ 101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7FD13B">
                      <a:tint val="62000"/>
                      <a:satMod val="180000"/>
                    </a:srgbClr>
                  </a:gs>
                  <a:gs pos="65000">
                    <a:srgbClr val="7FD13B">
                      <a:tint val="32000"/>
                      <a:satMod val="250000"/>
                    </a:srgbClr>
                  </a:gs>
                  <a:gs pos="100000">
                    <a:srgbClr val="7FD13B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FD13B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 </a:t>
                </a:r>
                <a:endParaRPr kumimoji="0" lang="ru-R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ru-RU" sz="1050" kern="0" dirty="0">
                  <a:solidFill>
                    <a:prstClr val="black"/>
                  </a:solidFill>
                  <a:latin typeface="Lucida Sans Unicode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Демонстрация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понимания </a:t>
                </a:r>
                <a:r>
                  <a: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темы </a:t>
                </a: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на </a:t>
                </a:r>
                <a:r>
                  <a: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основе </a:t>
                </a: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представления </a:t>
                </a:r>
                <a:r>
                  <a: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материалов из </a:t>
                </a: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разных источников в </a:t>
                </a:r>
                <a:r>
                  <a:rPr kumimoji="0" lang="ru-RU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новом</a:t>
                </a:r>
                <a:r>
                  <a: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 формате: создание презентации, плаката, </a:t>
                </a: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рассказа</a:t>
                </a:r>
                <a:endPara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</p:txBody>
          </p:sp>
          <p:pic>
            <p:nvPicPr>
              <p:cNvPr id="103" name="Рисунок 4" descr="http://webquest.sdsu.edu/taskonomy-images/retelling.gif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139" y="582888"/>
                <a:ext cx="533400" cy="640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7" name="Группа 8"/>
            <p:cNvGrpSpPr>
              <a:grpSpLocks/>
            </p:cNvGrpSpPr>
            <p:nvPr/>
          </p:nvGrpSpPr>
          <p:grpSpPr bwMode="auto">
            <a:xfrm>
              <a:off x="2362200" y="228600"/>
              <a:ext cx="2209800" cy="2057400"/>
              <a:chOff x="228600" y="228600"/>
              <a:chExt cx="2209800" cy="2057400"/>
            </a:xfrm>
          </p:grpSpPr>
          <p:sp>
            <p:nvSpPr>
              <p:cNvPr id="99" name="Скругленный прямоугольник 98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EA157A">
                      <a:shade val="15000"/>
                      <a:satMod val="180000"/>
                    </a:srgbClr>
                  </a:gs>
                  <a:gs pos="50000">
                    <a:srgbClr val="EA157A">
                      <a:shade val="45000"/>
                      <a:satMod val="170000"/>
                    </a:srgbClr>
                  </a:gs>
                  <a:gs pos="70000">
                    <a:srgbClr val="EA157A">
                      <a:tint val="99000"/>
                      <a:shade val="65000"/>
                      <a:satMod val="155000"/>
                    </a:srgbClr>
                  </a:gs>
                  <a:gs pos="100000">
                    <a:srgbClr val="EA157A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EA157A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Планирование и проектирование</a:t>
                </a:r>
              </a:p>
            </p:txBody>
          </p:sp>
          <p:sp>
            <p:nvSpPr>
              <p:cNvPr id="100" name="Блок-схема: документ 99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EA157A">
                      <a:tint val="62000"/>
                      <a:satMod val="180000"/>
                    </a:srgbClr>
                  </a:gs>
                  <a:gs pos="65000">
                    <a:srgbClr val="EA157A">
                      <a:tint val="32000"/>
                      <a:satMod val="250000"/>
                    </a:srgbClr>
                  </a:gs>
                  <a:gs pos="100000">
                    <a:srgbClr val="EA157A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EA157A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 Разработка плана   или проекта на основе заданных условий</a:t>
                </a:r>
              </a:p>
            </p:txBody>
          </p:sp>
        </p:grpSp>
        <p:grpSp>
          <p:nvGrpSpPr>
            <p:cNvPr id="58" name="Группа 12"/>
            <p:cNvGrpSpPr>
              <a:grpSpLocks/>
            </p:cNvGrpSpPr>
            <p:nvPr/>
          </p:nvGrpSpPr>
          <p:grpSpPr bwMode="auto">
            <a:xfrm>
              <a:off x="4572000" y="228600"/>
              <a:ext cx="2209800" cy="2057400"/>
              <a:chOff x="228600" y="228600"/>
              <a:chExt cx="2209800" cy="2057400"/>
            </a:xfrm>
          </p:grpSpPr>
          <p:sp>
            <p:nvSpPr>
              <p:cNvPr id="97" name="Скругленный прямоугольник 96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FEB80A">
                      <a:shade val="15000"/>
                      <a:satMod val="180000"/>
                    </a:srgbClr>
                  </a:gs>
                  <a:gs pos="50000">
                    <a:srgbClr val="FEB80A">
                      <a:shade val="45000"/>
                      <a:satMod val="170000"/>
                    </a:srgbClr>
                  </a:gs>
                  <a:gs pos="70000">
                    <a:srgbClr val="FEB80A">
                      <a:tint val="99000"/>
                      <a:shade val="65000"/>
                      <a:satMod val="155000"/>
                    </a:srgbClr>
                  </a:gs>
                  <a:gs pos="100000">
                    <a:srgbClr val="FEB80A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EB80A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Самопознание</a:t>
                </a:r>
              </a:p>
            </p:txBody>
          </p:sp>
          <p:sp>
            <p:nvSpPr>
              <p:cNvPr id="98" name="Блок-схема: документ 97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FEB80A">
                      <a:tint val="62000"/>
                      <a:satMod val="180000"/>
                    </a:srgbClr>
                  </a:gs>
                  <a:gs pos="65000">
                    <a:srgbClr val="FEB80A">
                      <a:tint val="32000"/>
                      <a:satMod val="250000"/>
                    </a:srgbClr>
                  </a:gs>
                  <a:gs pos="100000">
                    <a:srgbClr val="FEB80A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EB80A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Любые аспекты исследования личности</a:t>
                </a:r>
              </a:p>
            </p:txBody>
          </p:sp>
        </p:grpSp>
        <p:grpSp>
          <p:nvGrpSpPr>
            <p:cNvPr id="59" name="Группа 16"/>
            <p:cNvGrpSpPr>
              <a:grpSpLocks/>
            </p:cNvGrpSpPr>
            <p:nvPr/>
          </p:nvGrpSpPr>
          <p:grpSpPr bwMode="auto">
            <a:xfrm>
              <a:off x="6781800" y="228600"/>
              <a:ext cx="2209800" cy="2057399"/>
              <a:chOff x="228600" y="228600"/>
              <a:chExt cx="2209800" cy="2057399"/>
            </a:xfrm>
          </p:grpSpPr>
          <p:sp>
            <p:nvSpPr>
              <p:cNvPr id="95" name="Скругленный прямоугольник 94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00ADDC">
                      <a:shade val="15000"/>
                      <a:satMod val="180000"/>
                    </a:srgbClr>
                  </a:gs>
                  <a:gs pos="50000">
                    <a:srgbClr val="00ADDC">
                      <a:shade val="45000"/>
                      <a:satMod val="170000"/>
                    </a:srgbClr>
                  </a:gs>
                  <a:gs pos="70000">
                    <a:srgbClr val="00ADDC">
                      <a:tint val="99000"/>
                      <a:shade val="65000"/>
                      <a:satMod val="155000"/>
                    </a:srgbClr>
                  </a:gs>
                  <a:gs pos="100000">
                    <a:srgbClr val="00ADDC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00ADDC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Компиляция</a:t>
                </a:r>
              </a:p>
            </p:txBody>
          </p:sp>
          <p:sp>
            <p:nvSpPr>
              <p:cNvPr id="96" name="Блок-схема: документ 95"/>
              <p:cNvSpPr/>
              <p:nvPr/>
            </p:nvSpPr>
            <p:spPr>
              <a:xfrm>
                <a:off x="228600" y="609600"/>
                <a:ext cx="2209800" cy="1676399"/>
              </a:xfrm>
              <a:prstGeom prst="flowChartDocument">
                <a:avLst/>
              </a:prstGeom>
              <a:gradFill rotWithShape="1">
                <a:gsLst>
                  <a:gs pos="0">
                    <a:srgbClr val="00ADDC">
                      <a:tint val="62000"/>
                      <a:satMod val="180000"/>
                    </a:srgbClr>
                  </a:gs>
                  <a:gs pos="65000">
                    <a:srgbClr val="00ADDC">
                      <a:tint val="32000"/>
                      <a:satMod val="250000"/>
                    </a:srgbClr>
                  </a:gs>
                  <a:gs pos="100000">
                    <a:srgbClr val="00ADDC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00ADDC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  </a:t>
                </a: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                                                                      </a:t>
                </a:r>
                <a:r>
                  <a:rPr kumimoji="0" lang="ru-RU" sz="1000" b="0" i="0" u="none" strike="noStrike" kern="0" cap="none" spc="0" normalizeH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                         	</a:t>
                </a: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Трансформа-	</a:t>
                </a:r>
                <a:r>
                  <a:rPr kumimoji="0" lang="ru-RU" sz="10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ция</a:t>
                </a: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формата 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   информации,    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   </a:t>
                </a:r>
                <a:r>
                  <a: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полученной из разных источников: </a:t>
                </a:r>
                <a:r>
                  <a:rPr kumimoji="0" lang="ru-RU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создание </a:t>
                </a:r>
                <a:r>
                  <a: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книги кулинарных рецептов, виртуальной выставки, капсулы времени, капсулы культуры</a:t>
                </a:r>
              </a:p>
            </p:txBody>
          </p:sp>
        </p:grpSp>
        <p:grpSp>
          <p:nvGrpSpPr>
            <p:cNvPr id="60" name="Группа 20"/>
            <p:cNvGrpSpPr>
              <a:grpSpLocks/>
            </p:cNvGrpSpPr>
            <p:nvPr/>
          </p:nvGrpSpPr>
          <p:grpSpPr bwMode="auto">
            <a:xfrm>
              <a:off x="152400" y="2362200"/>
              <a:ext cx="2209800" cy="2057400"/>
              <a:chOff x="228600" y="228600"/>
              <a:chExt cx="2209800" cy="2057400"/>
            </a:xfrm>
          </p:grpSpPr>
          <p:sp>
            <p:nvSpPr>
              <p:cNvPr id="93" name="Скругленный прямоугольник 92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1AB39F">
                      <a:shade val="15000"/>
                      <a:satMod val="180000"/>
                    </a:srgbClr>
                  </a:gs>
                  <a:gs pos="50000">
                    <a:srgbClr val="1AB39F">
                      <a:shade val="45000"/>
                      <a:satMod val="170000"/>
                    </a:srgbClr>
                  </a:gs>
                  <a:gs pos="70000">
                    <a:srgbClr val="1AB39F">
                      <a:tint val="99000"/>
                      <a:shade val="65000"/>
                      <a:satMod val="155000"/>
                    </a:srgbClr>
                  </a:gs>
                  <a:gs pos="100000">
                    <a:srgbClr val="1AB39F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AB39F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Творческое задание</a:t>
                </a:r>
              </a:p>
            </p:txBody>
          </p:sp>
          <p:sp>
            <p:nvSpPr>
              <p:cNvPr id="94" name="Блок-схема: документ 93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1AB39F">
                      <a:tint val="62000"/>
                      <a:satMod val="180000"/>
                    </a:srgbClr>
                  </a:gs>
                  <a:gs pos="65000">
                    <a:srgbClr val="1AB39F">
                      <a:tint val="32000"/>
                      <a:satMod val="250000"/>
                    </a:srgbClr>
                  </a:gs>
                  <a:gs pos="100000">
                    <a:srgbClr val="1AB39F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AB39F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 Творческая </a:t>
                </a:r>
                <a:r>
                  <a:rPr kumimoji="0" lang="ru-RU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	работа   </a:t>
                </a:r>
                <a:endParaRPr kumimoji="0" lang="ru-RU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</a:t>
                </a:r>
                <a:r>
                  <a:rPr kumimoji="0" lang="ru-RU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в определенном  </a:t>
                </a:r>
                <a:endParaRPr kumimoji="0" lang="ru-RU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     жанре - создание пьесы, стихотворения, песни, видеоролика</a:t>
                </a:r>
              </a:p>
            </p:txBody>
          </p:sp>
        </p:grpSp>
        <p:grpSp>
          <p:nvGrpSpPr>
            <p:cNvPr id="61" name="Группа 24"/>
            <p:cNvGrpSpPr>
              <a:grpSpLocks/>
            </p:cNvGrpSpPr>
            <p:nvPr/>
          </p:nvGrpSpPr>
          <p:grpSpPr bwMode="auto">
            <a:xfrm>
              <a:off x="4572000" y="4495800"/>
              <a:ext cx="2209800" cy="2057400"/>
              <a:chOff x="228600" y="228600"/>
              <a:chExt cx="2209800" cy="2057400"/>
            </a:xfrm>
          </p:grpSpPr>
          <p:sp>
            <p:nvSpPr>
              <p:cNvPr id="91" name="Скругленный прямоугольник 90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1AB39F">
                      <a:shade val="15000"/>
                      <a:satMod val="180000"/>
                    </a:srgbClr>
                  </a:gs>
                  <a:gs pos="50000">
                    <a:srgbClr val="1AB39F">
                      <a:shade val="45000"/>
                      <a:satMod val="170000"/>
                    </a:srgbClr>
                  </a:gs>
                  <a:gs pos="70000">
                    <a:srgbClr val="1AB39F">
                      <a:tint val="99000"/>
                      <a:shade val="65000"/>
                      <a:satMod val="155000"/>
                    </a:srgbClr>
                  </a:gs>
                  <a:gs pos="100000">
                    <a:srgbClr val="1AB39F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AB39F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Оценка</a:t>
                </a:r>
              </a:p>
            </p:txBody>
          </p:sp>
          <p:sp>
            <p:nvSpPr>
              <p:cNvPr id="92" name="Блок-схема: документ 91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1AB39F">
                      <a:tint val="62000"/>
                      <a:satMod val="180000"/>
                    </a:srgbClr>
                  </a:gs>
                  <a:gs pos="65000">
                    <a:srgbClr val="1AB39F">
                      <a:tint val="32000"/>
                      <a:satMod val="250000"/>
                    </a:srgbClr>
                  </a:gs>
                  <a:gs pos="100000">
                    <a:srgbClr val="1AB39F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AB39F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Обоснование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определенной точки зрения</a:t>
                </a:r>
              </a:p>
            </p:txBody>
          </p:sp>
        </p:grpSp>
        <p:grpSp>
          <p:nvGrpSpPr>
            <p:cNvPr id="62" name="Группа 28"/>
            <p:cNvGrpSpPr>
              <a:grpSpLocks/>
            </p:cNvGrpSpPr>
            <p:nvPr/>
          </p:nvGrpSpPr>
          <p:grpSpPr bwMode="auto">
            <a:xfrm>
              <a:off x="2362200" y="2362200"/>
              <a:ext cx="2209800" cy="2057400"/>
              <a:chOff x="228600" y="228600"/>
              <a:chExt cx="2209800" cy="2057400"/>
            </a:xfrm>
          </p:grpSpPr>
          <p:sp>
            <p:nvSpPr>
              <p:cNvPr id="89" name="Скругленный прямоугольник 88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738AC8">
                      <a:shade val="15000"/>
                      <a:satMod val="180000"/>
                    </a:srgbClr>
                  </a:gs>
                  <a:gs pos="50000">
                    <a:srgbClr val="738AC8">
                      <a:shade val="45000"/>
                      <a:satMod val="170000"/>
                    </a:srgbClr>
                  </a:gs>
                  <a:gs pos="70000">
                    <a:srgbClr val="738AC8">
                      <a:tint val="99000"/>
                      <a:shade val="65000"/>
                      <a:satMod val="155000"/>
                    </a:srgbClr>
                  </a:gs>
                  <a:gs pos="100000">
                    <a:srgbClr val="738AC8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63500" dist="381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glow" dir="t">
                  <a:rot lat="0" lon="0" rev="6360000"/>
                </a:lightRig>
              </a:scene3d>
              <a:sp3d contourW="1000" prstMaterial="flat">
                <a:bevelT w="95250" h="101600"/>
                <a:contourClr>
                  <a:srgbClr val="738AC8">
                    <a:satMod val="300000"/>
                  </a:srgbClr>
                </a:contourClr>
              </a:sp3d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Аналитическая задача</a:t>
                </a:r>
              </a:p>
            </p:txBody>
          </p:sp>
          <p:sp>
            <p:nvSpPr>
              <p:cNvPr id="90" name="Блок-схема: документ 89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738AC8">
                      <a:tint val="62000"/>
                      <a:satMod val="180000"/>
                    </a:srgbClr>
                  </a:gs>
                  <a:gs pos="65000">
                    <a:srgbClr val="738AC8">
                      <a:tint val="32000"/>
                      <a:satMod val="250000"/>
                    </a:srgbClr>
                  </a:gs>
                  <a:gs pos="100000">
                    <a:srgbClr val="738AC8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38AC8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             Поиск и систематизация информации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</a:t>
                </a:r>
              </a:p>
            </p:txBody>
          </p:sp>
        </p:grpSp>
        <p:grpSp>
          <p:nvGrpSpPr>
            <p:cNvPr id="63" name="Группа 32"/>
            <p:cNvGrpSpPr>
              <a:grpSpLocks/>
            </p:cNvGrpSpPr>
            <p:nvPr/>
          </p:nvGrpSpPr>
          <p:grpSpPr bwMode="auto">
            <a:xfrm>
              <a:off x="4572000" y="2362200"/>
              <a:ext cx="2209800" cy="2057400"/>
              <a:chOff x="228600" y="228600"/>
              <a:chExt cx="2209800" cy="2057400"/>
            </a:xfrm>
          </p:grpSpPr>
          <p:sp>
            <p:nvSpPr>
              <p:cNvPr id="87" name="Скругленный прямоугольник 86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7FD13B">
                      <a:shade val="15000"/>
                      <a:satMod val="180000"/>
                    </a:srgbClr>
                  </a:gs>
                  <a:gs pos="50000">
                    <a:srgbClr val="7FD13B">
                      <a:shade val="45000"/>
                      <a:satMod val="170000"/>
                    </a:srgbClr>
                  </a:gs>
                  <a:gs pos="70000">
                    <a:srgbClr val="7FD13B">
                      <a:tint val="99000"/>
                      <a:shade val="65000"/>
                      <a:satMod val="155000"/>
                    </a:srgbClr>
                  </a:gs>
                  <a:gs pos="100000">
                    <a:srgbClr val="7FD13B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FD13B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Детектив, головоломка</a:t>
                </a:r>
                <a:endParaRPr kumimoji="0" lang="ru-R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</p:txBody>
          </p:sp>
          <p:sp>
            <p:nvSpPr>
              <p:cNvPr id="88" name="Блок-схема: документ 87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7FD13B">
                      <a:tint val="62000"/>
                      <a:satMod val="180000"/>
                    </a:srgbClr>
                  </a:gs>
                  <a:gs pos="65000">
                    <a:srgbClr val="7FD13B">
                      <a:tint val="32000"/>
                      <a:satMod val="250000"/>
                    </a:srgbClr>
                  </a:gs>
                  <a:gs pos="100000">
                    <a:srgbClr val="7FD13B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FD13B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Выводы на основе противоречивых фактов</a:t>
                </a:r>
              </a:p>
            </p:txBody>
          </p:sp>
        </p:grpSp>
        <p:grpSp>
          <p:nvGrpSpPr>
            <p:cNvPr id="64" name="Группа 36"/>
            <p:cNvGrpSpPr>
              <a:grpSpLocks/>
            </p:cNvGrpSpPr>
            <p:nvPr/>
          </p:nvGrpSpPr>
          <p:grpSpPr bwMode="auto">
            <a:xfrm>
              <a:off x="6781800" y="2362200"/>
              <a:ext cx="2209800" cy="2057400"/>
              <a:chOff x="228600" y="228600"/>
              <a:chExt cx="2209800" cy="2057400"/>
            </a:xfrm>
          </p:grpSpPr>
          <p:sp>
            <p:nvSpPr>
              <p:cNvPr id="85" name="Скругленный прямоугольник 84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EA157A">
                      <a:shade val="15000"/>
                      <a:satMod val="180000"/>
                    </a:srgbClr>
                  </a:gs>
                  <a:gs pos="50000">
                    <a:srgbClr val="EA157A">
                      <a:shade val="45000"/>
                      <a:satMod val="170000"/>
                    </a:srgbClr>
                  </a:gs>
                  <a:gs pos="70000">
                    <a:srgbClr val="EA157A">
                      <a:tint val="99000"/>
                      <a:shade val="65000"/>
                      <a:satMod val="155000"/>
                    </a:srgbClr>
                  </a:gs>
                  <a:gs pos="100000">
                    <a:srgbClr val="EA157A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EA157A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Достижение консенсуса</a:t>
                </a:r>
              </a:p>
            </p:txBody>
          </p:sp>
          <p:sp>
            <p:nvSpPr>
              <p:cNvPr id="86" name="Блок-схема: документ 85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EA157A">
                      <a:tint val="62000"/>
                      <a:satMod val="180000"/>
                    </a:srgbClr>
                  </a:gs>
                  <a:gs pos="65000">
                    <a:srgbClr val="EA157A">
                      <a:tint val="32000"/>
                      <a:satMod val="250000"/>
                    </a:srgbClr>
                  </a:gs>
                  <a:gs pos="100000">
                    <a:srgbClr val="EA157A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EA157A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Выработка решения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по острой проблеме</a:t>
                </a:r>
              </a:p>
            </p:txBody>
          </p:sp>
        </p:grpSp>
        <p:grpSp>
          <p:nvGrpSpPr>
            <p:cNvPr id="65" name="Группа 40"/>
            <p:cNvGrpSpPr>
              <a:grpSpLocks/>
            </p:cNvGrpSpPr>
            <p:nvPr/>
          </p:nvGrpSpPr>
          <p:grpSpPr bwMode="auto">
            <a:xfrm>
              <a:off x="2362200" y="4495800"/>
              <a:ext cx="2209800" cy="2057400"/>
              <a:chOff x="228600" y="228600"/>
              <a:chExt cx="2209800" cy="2057400"/>
            </a:xfrm>
          </p:grpSpPr>
          <p:sp>
            <p:nvSpPr>
              <p:cNvPr id="83" name="Скругленный прямоугольник 82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00ADDC">
                      <a:shade val="15000"/>
                      <a:satMod val="180000"/>
                    </a:srgbClr>
                  </a:gs>
                  <a:gs pos="50000">
                    <a:srgbClr val="00ADDC">
                      <a:shade val="45000"/>
                      <a:satMod val="170000"/>
                    </a:srgbClr>
                  </a:gs>
                  <a:gs pos="70000">
                    <a:srgbClr val="00ADDC">
                      <a:tint val="99000"/>
                      <a:shade val="65000"/>
                      <a:satMod val="155000"/>
                    </a:srgbClr>
                  </a:gs>
                  <a:gs pos="100000">
                    <a:srgbClr val="00ADDC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63500" dist="381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glow" dir="t">
                  <a:rot lat="0" lon="0" rev="6360000"/>
                </a:lightRig>
              </a:scene3d>
              <a:sp3d contourW="1000" prstMaterial="flat">
                <a:bevelT w="95250" h="101600"/>
                <a:contourClr>
                  <a:srgbClr val="00ADDC">
                    <a:satMod val="300000"/>
                  </a:srgbClr>
                </a:contourClr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Журналистское расследование</a:t>
                </a:r>
              </a:p>
            </p:txBody>
          </p:sp>
          <p:sp>
            <p:nvSpPr>
              <p:cNvPr id="84" name="Блок-схема: документ 83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00ADDC">
                      <a:tint val="62000"/>
                      <a:satMod val="180000"/>
                    </a:srgbClr>
                  </a:gs>
                  <a:gs pos="65000">
                    <a:srgbClr val="00ADDC">
                      <a:tint val="32000"/>
                      <a:satMod val="250000"/>
                    </a:srgbClr>
                  </a:gs>
                  <a:gs pos="100000">
                    <a:srgbClr val="00ADDC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00ADDC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Объективное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изложение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информации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(разделение мнений и фактов)</a:t>
                </a:r>
              </a:p>
            </p:txBody>
          </p:sp>
        </p:grpSp>
        <p:grpSp>
          <p:nvGrpSpPr>
            <p:cNvPr id="66" name="Группа 44"/>
            <p:cNvGrpSpPr>
              <a:grpSpLocks/>
            </p:cNvGrpSpPr>
            <p:nvPr/>
          </p:nvGrpSpPr>
          <p:grpSpPr bwMode="auto">
            <a:xfrm>
              <a:off x="152400" y="4495800"/>
              <a:ext cx="2209800" cy="2057400"/>
              <a:chOff x="228600" y="228600"/>
              <a:chExt cx="2209800" cy="2057400"/>
            </a:xfrm>
          </p:grpSpPr>
          <p:sp>
            <p:nvSpPr>
              <p:cNvPr id="81" name="Скругленный прямоугольник 80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FEB80A">
                      <a:shade val="15000"/>
                      <a:satMod val="180000"/>
                    </a:srgbClr>
                  </a:gs>
                  <a:gs pos="50000">
                    <a:srgbClr val="FEB80A">
                      <a:shade val="45000"/>
                      <a:satMod val="170000"/>
                    </a:srgbClr>
                  </a:gs>
                  <a:gs pos="70000">
                    <a:srgbClr val="FEB80A">
                      <a:tint val="99000"/>
                      <a:shade val="65000"/>
                      <a:satMod val="155000"/>
                    </a:srgbClr>
                  </a:gs>
                  <a:gs pos="100000">
                    <a:srgbClr val="FEB80A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63500" dist="381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glow" dir="t">
                  <a:rot lat="0" lon="0" rev="6360000"/>
                </a:lightRig>
              </a:scene3d>
              <a:sp3d contourW="1000" prstMaterial="flat">
                <a:bevelT w="95250" h="101600"/>
                <a:contourClr>
                  <a:srgbClr val="FEB80A">
                    <a:satMod val="300000"/>
                  </a:srgbClr>
                </a:contourClr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Убеждение</a:t>
                </a:r>
              </a:p>
            </p:txBody>
          </p:sp>
          <p:sp>
            <p:nvSpPr>
              <p:cNvPr id="82" name="Блок-схема: документ 81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FEB80A">
                      <a:tint val="62000"/>
                      <a:satMod val="180000"/>
                    </a:srgbClr>
                  </a:gs>
                  <a:gs pos="65000">
                    <a:srgbClr val="FEB80A">
                      <a:tint val="32000"/>
                      <a:satMod val="250000"/>
                    </a:srgbClr>
                  </a:gs>
                  <a:gs pos="100000">
                    <a:srgbClr val="FEB80A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EB80A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Склонение на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свою сторону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оппонентов или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нейтрально настроенных лиц</a:t>
                </a:r>
              </a:p>
            </p:txBody>
          </p:sp>
        </p:grpSp>
        <p:grpSp>
          <p:nvGrpSpPr>
            <p:cNvPr id="67" name="Группа 48"/>
            <p:cNvGrpSpPr>
              <a:grpSpLocks/>
            </p:cNvGrpSpPr>
            <p:nvPr/>
          </p:nvGrpSpPr>
          <p:grpSpPr bwMode="auto">
            <a:xfrm>
              <a:off x="6781800" y="4495800"/>
              <a:ext cx="2209800" cy="2057400"/>
              <a:chOff x="228600" y="228600"/>
              <a:chExt cx="2209800" cy="2057400"/>
            </a:xfrm>
          </p:grpSpPr>
          <p:sp>
            <p:nvSpPr>
              <p:cNvPr id="79" name="Скругленный прямоугольник 78"/>
              <p:cNvSpPr/>
              <p:nvPr/>
            </p:nvSpPr>
            <p:spPr>
              <a:xfrm>
                <a:off x="228600" y="228600"/>
                <a:ext cx="2209800" cy="381000"/>
              </a:xfrm>
              <a:prstGeom prst="roundRect">
                <a:avLst/>
              </a:prstGeom>
              <a:gradFill rotWithShape="1">
                <a:gsLst>
                  <a:gs pos="0">
                    <a:srgbClr val="738AC8">
                      <a:shade val="15000"/>
                      <a:satMod val="180000"/>
                    </a:srgbClr>
                  </a:gs>
                  <a:gs pos="50000">
                    <a:srgbClr val="738AC8">
                      <a:shade val="45000"/>
                      <a:satMod val="170000"/>
                    </a:srgbClr>
                  </a:gs>
                  <a:gs pos="70000">
                    <a:srgbClr val="738AC8">
                      <a:tint val="99000"/>
                      <a:shade val="65000"/>
                      <a:satMod val="155000"/>
                    </a:srgbClr>
                  </a:gs>
                  <a:gs pos="100000">
                    <a:srgbClr val="738AC8">
                      <a:tint val="95500"/>
                      <a:shade val="100000"/>
                      <a:satMod val="15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38AC8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Научные исследования</a:t>
                </a:r>
              </a:p>
            </p:txBody>
          </p:sp>
          <p:sp>
            <p:nvSpPr>
              <p:cNvPr id="80" name="Блок-схема: документ 79"/>
              <p:cNvSpPr/>
              <p:nvPr/>
            </p:nvSpPr>
            <p:spPr>
              <a:xfrm>
                <a:off x="228600" y="609600"/>
                <a:ext cx="2209800" cy="1676400"/>
              </a:xfrm>
              <a:prstGeom prst="flowChartDocument">
                <a:avLst/>
              </a:prstGeom>
              <a:gradFill rotWithShape="1">
                <a:gsLst>
                  <a:gs pos="0">
                    <a:srgbClr val="738AC8">
                      <a:tint val="62000"/>
                      <a:satMod val="180000"/>
                    </a:srgbClr>
                  </a:gs>
                  <a:gs pos="65000">
                    <a:srgbClr val="738AC8">
                      <a:tint val="32000"/>
                      <a:satMod val="250000"/>
                    </a:srgbClr>
                  </a:gs>
                  <a:gs pos="100000">
                    <a:srgbClr val="738AC8">
                      <a:tint val="23000"/>
                      <a:satMod val="30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38AC8"/>
                </a:solidFill>
                <a:prstDash val="solid"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 Изучение различных явлений, открытий,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фактов на основе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уникальных </a:t>
                </a:r>
                <a:r>
                  <a:rPr kumimoji="0" lang="ru-RU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Sans Unicode"/>
                    <a:ea typeface="+mn-ea"/>
                    <a:cs typeface="+mn-cs"/>
                  </a:rPr>
                  <a:t>онлайн-источников</a:t>
                </a:r>
                <a:endParaRPr kumimoji="0" lang="ru-RU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Unicode"/>
                  <a:ea typeface="+mn-ea"/>
                  <a:cs typeface="+mn-cs"/>
                </a:endParaRPr>
              </a:p>
            </p:txBody>
          </p:sp>
        </p:grpSp>
        <p:pic>
          <p:nvPicPr>
            <p:cNvPr id="68" name="Рисунок 16" descr="http://webquest.sdsu.edu/taskonomy-images/design.gif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201" y="582888"/>
              <a:ext cx="464938" cy="664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Рисунок 28" descr="http://webquest.sdsu.edu/taskonomy-images/analysis.gif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2743200"/>
              <a:ext cx="838200" cy="62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Рисунок 7" descr="http://webquest.sdsu.edu/taskonomy-images/compiler.gif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4462" y="621931"/>
              <a:ext cx="457200" cy="646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Рисунок 19" descr="http://webquest.sdsu.edu/taskonomy-images/creative.gif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94" y="2771775"/>
              <a:ext cx="7620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8" descr="http://webquest.sdsu.edu/taskonomy-images/self.gif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609600"/>
              <a:ext cx="619699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Рисунок 13" descr="http://webquest.sdsu.edu/taskonomy-images/journalistic.g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136" y="4869302"/>
              <a:ext cx="545324" cy="714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Рисунок 22" descr="http://webquest.sdsu.edu/taskonomy-images/consensus.gif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1800" y="2743200"/>
              <a:ext cx="685800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Рисунок 31" descr="http://webquest.sdsu.edu/taskonomy-images/scientific.gif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1800" y="4876800"/>
              <a:ext cx="545324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Рисунок 10" descr="http://webquest.sdsu.edu/taskonomy-images/mystery.gif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2743200"/>
              <a:ext cx="730735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Рисунок 25" descr="http://webquest.sdsu.edu/taskonomy-images/persuasion.gif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166" y="4869302"/>
              <a:ext cx="629619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icture 16" descr="http://webquest.sdsu.edu/taskonomy-images/judgment.gif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011" y="4869302"/>
              <a:ext cx="663677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4" name="Скругленный прямоугольник 103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Скачайте Заготовку 6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4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584" y="2960948"/>
            <a:ext cx="8229600" cy="273630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§ </a:t>
            </a:r>
            <a:r>
              <a:rPr lang="en-US" sz="3600" b="1" dirty="0" smtClean="0">
                <a:solidFill>
                  <a:schemeClr val="accent5">
                    <a:lumMod val="25000"/>
                  </a:schemeClr>
                </a:solidFill>
              </a:rPr>
              <a:t>3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  <a:t>Структура 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веб-</a:t>
            </a:r>
            <a:r>
              <a:rPr lang="ru-RU" sz="3600" b="1" dirty="0" err="1" smtClean="0">
                <a:solidFill>
                  <a:schemeClr val="accent5">
                    <a:lumMod val="25000"/>
                  </a:schemeClr>
                </a:solidFill>
              </a:rPr>
              <a:t>квестов</a:t>
            </a:r>
            <a:endParaRPr lang="ru-RU" sz="36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52420" y="6364546"/>
            <a:ext cx="747084" cy="476250"/>
          </a:xfrm>
        </p:spPr>
        <p:txBody>
          <a:bodyPr/>
          <a:lstStyle/>
          <a:p>
            <a:r>
              <a:rPr lang="ru-RU" altLang="ru-RU" sz="3200" b="1" dirty="0" smtClean="0"/>
              <a:t>70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2823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451926" y="418985"/>
            <a:ext cx="8229600" cy="61043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3600" b="1" kern="0" dirty="0" smtClean="0">
                <a:solidFill>
                  <a:schemeClr val="accent5">
                    <a:lumMod val="25000"/>
                  </a:schemeClr>
                </a:solidFill>
              </a:rPr>
              <a:t>Структура </a:t>
            </a:r>
            <a:r>
              <a:rPr lang="ru-RU" sz="3600" b="1" kern="0" dirty="0">
                <a:solidFill>
                  <a:schemeClr val="accent5">
                    <a:lumMod val="25000"/>
                  </a:schemeClr>
                </a:solidFill>
              </a:rPr>
              <a:t>веб-</a:t>
            </a:r>
            <a:r>
              <a:rPr lang="ru-RU" sz="3600" b="1" kern="0" dirty="0" err="1">
                <a:solidFill>
                  <a:schemeClr val="accent5">
                    <a:lumMod val="25000"/>
                  </a:schemeClr>
                </a:solidFill>
              </a:rPr>
              <a:t>квестов</a:t>
            </a:r>
            <a:endParaRPr lang="ru-RU" sz="3600" b="1" kern="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71</a:t>
            </a:r>
            <a:endParaRPr lang="en-US" altLang="ru-RU" sz="3200" b="1" dirty="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499054758"/>
              </p:ext>
            </p:extLst>
          </p:nvPr>
        </p:nvGraphicFramePr>
        <p:xfrm>
          <a:off x="601336" y="1216025"/>
          <a:ext cx="793078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1650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72</a:t>
            </a:r>
            <a:endParaRPr lang="en-US" altLang="ru-RU" sz="32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655684"/>
              </p:ext>
            </p:extLst>
          </p:nvPr>
        </p:nvGraphicFramePr>
        <p:xfrm>
          <a:off x="381000" y="228600"/>
          <a:ext cx="4876800" cy="383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04691932"/>
              </p:ext>
            </p:extLst>
          </p:nvPr>
        </p:nvGraphicFramePr>
        <p:xfrm>
          <a:off x="611560" y="728700"/>
          <a:ext cx="4428492" cy="3415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Стрелка вправо 6"/>
          <p:cNvSpPr/>
          <p:nvPr/>
        </p:nvSpPr>
        <p:spPr>
          <a:xfrm rot="2108179">
            <a:off x="4683116" y="3066966"/>
            <a:ext cx="1535019" cy="685800"/>
          </a:xfrm>
          <a:prstGeom prst="rightArrow">
            <a:avLst/>
          </a:prstGeom>
          <a:blipFill rotWithShape="1">
            <a:blip r:embed="rId13">
              <a:duotone>
                <a:srgbClr val="C0504D">
                  <a:shade val="36000"/>
                  <a:satMod val="120000"/>
                </a:srgbClr>
                <a:srgbClr val="C0504D">
                  <a:tint val="40000"/>
                </a:srgbClr>
              </a:duotone>
            </a:blip>
            <a:tile tx="0" ty="0" sx="60000" sy="59000" flip="none" algn="tl"/>
          </a:blipFill>
          <a:ln w="6350" cap="flat" cmpd="sng" algn="ctr">
            <a:solidFill>
              <a:srgbClr val="C0504D"/>
            </a:solidFill>
            <a:prstDash val="solid"/>
          </a:ln>
          <a:effectLst>
            <a:softEdge rad="1270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grpSp>
        <p:nvGrpSpPr>
          <p:cNvPr id="9" name="Группа 10"/>
          <p:cNvGrpSpPr>
            <a:grpSpLocks/>
          </p:cNvGrpSpPr>
          <p:nvPr/>
        </p:nvGrpSpPr>
        <p:grpSpPr bwMode="auto">
          <a:xfrm>
            <a:off x="649978" y="3987958"/>
            <a:ext cx="2505881" cy="1803243"/>
            <a:chOff x="4419600" y="4495800"/>
            <a:chExt cx="2705100" cy="2057400"/>
          </a:xfrm>
        </p:grpSpPr>
        <p:pic>
          <p:nvPicPr>
            <p:cNvPr id="10" name="Picture 10" descr="http://kraj.by/img/content/news/2012/08/15/134501323380939-i0.jpe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4495800"/>
              <a:ext cx="2476500" cy="198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Прямоугольник с двумя вырезанными противолежащими углами 9"/>
            <p:cNvSpPr/>
            <p:nvPr/>
          </p:nvSpPr>
          <p:spPr>
            <a:xfrm>
              <a:off x="4419600" y="6248400"/>
              <a:ext cx="2667000" cy="304800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проблемный вопрос</a:t>
              </a:r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6108881" y="2456892"/>
            <a:ext cx="2572461" cy="211510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C0504D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мотивирующая и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познавательная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ценность</a:t>
            </a:r>
          </a:p>
        </p:txBody>
      </p: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3331604" y="4426777"/>
            <a:ext cx="2152650" cy="1676400"/>
            <a:chOff x="4038600" y="4800600"/>
            <a:chExt cx="2152519" cy="1676400"/>
          </a:xfrm>
        </p:grpSpPr>
        <p:pic>
          <p:nvPicPr>
            <p:cNvPr id="14" name="Picture 12" descr="http://images.quickblogcast.com/0/8/8/6/8/295420-286880/TVINTERVIEWWOMAN.jpg?a=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4953000"/>
              <a:ext cx="1197769" cy="1219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0" descr="http://openclipart.org/image/800px/svg_to_png/172076/dick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953000" y="4800600"/>
              <a:ext cx="1238119" cy="1647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Прямоугольник с двумя вырезанными противолежащими углами 16"/>
            <p:cNvSpPr/>
            <p:nvPr/>
          </p:nvSpPr>
          <p:spPr>
            <a:xfrm>
              <a:off x="4419577" y="6172200"/>
              <a:ext cx="990540" cy="304800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роли</a:t>
              </a:r>
            </a:p>
          </p:txBody>
        </p:sp>
      </p:grpSp>
      <p:grpSp>
        <p:nvGrpSpPr>
          <p:cNvPr id="17" name="Группа 11"/>
          <p:cNvGrpSpPr>
            <a:grpSpLocks/>
          </p:cNvGrpSpPr>
          <p:nvPr/>
        </p:nvGrpSpPr>
        <p:grpSpPr bwMode="auto">
          <a:xfrm>
            <a:off x="5758831" y="4426777"/>
            <a:ext cx="2555875" cy="1894594"/>
            <a:chOff x="457200" y="3581400"/>
            <a:chExt cx="2857500" cy="2286001"/>
          </a:xfrm>
        </p:grpSpPr>
        <p:pic>
          <p:nvPicPr>
            <p:cNvPr id="18" name="Picture 6" descr="http://psyfeo.ru/mod_textEditor/files/group_session_400_wht.png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581400"/>
              <a:ext cx="2857500" cy="228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Прямоугольник с двумя вырезанными противолежащими углами 19"/>
            <p:cNvSpPr/>
            <p:nvPr/>
          </p:nvSpPr>
          <p:spPr>
            <a:xfrm>
              <a:off x="838522" y="5486401"/>
              <a:ext cx="2209092" cy="30515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работа в группе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065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73</a:t>
            </a:r>
            <a:endParaRPr lang="en-US" altLang="ru-RU" sz="3200" b="1" dirty="0"/>
          </a:p>
        </p:txBody>
      </p: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389348323"/>
              </p:ext>
            </p:extLst>
          </p:nvPr>
        </p:nvGraphicFramePr>
        <p:xfrm>
          <a:off x="683568" y="620688"/>
          <a:ext cx="4212468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Скругленный прямоугольник 20"/>
          <p:cNvSpPr/>
          <p:nvPr/>
        </p:nvSpPr>
        <p:spPr>
          <a:xfrm>
            <a:off x="5976156" y="2650620"/>
            <a:ext cx="2625394" cy="2038519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9BBB5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проблемность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, четкость формулировки, познавательная ценность</a:t>
            </a:r>
          </a:p>
        </p:txBody>
      </p:sp>
      <p:sp>
        <p:nvSpPr>
          <p:cNvPr id="22" name="Стрелка вправо 21"/>
          <p:cNvSpPr/>
          <p:nvPr/>
        </p:nvSpPr>
        <p:spPr>
          <a:xfrm rot="2382930">
            <a:off x="4496969" y="3256649"/>
            <a:ext cx="1623846" cy="488716"/>
          </a:xfrm>
          <a:prstGeom prst="rightArrow">
            <a:avLst/>
          </a:prstGeom>
          <a:blipFill rotWithShape="1">
            <a:blip r:embed="rId8">
              <a:duotone>
                <a:srgbClr val="9BBB59">
                  <a:shade val="36000"/>
                  <a:satMod val="120000"/>
                </a:srgbClr>
                <a:srgbClr val="9BBB59">
                  <a:tint val="40000"/>
                </a:srgbClr>
              </a:duotone>
            </a:blip>
            <a:tile tx="0" ty="0" sx="60000" sy="59000" flip="none" algn="tl"/>
          </a:blipFill>
          <a:ln w="6350" cap="flat" cmpd="sng" algn="ctr">
            <a:solidFill>
              <a:srgbClr val="9BBB59"/>
            </a:solidFill>
            <a:prstDash val="solid"/>
          </a:ln>
          <a:effectLst>
            <a:softEdge rad="1270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23" name="Picture 13" descr="http://www.adelaide.edu.au/hr/development/programs/hos/stick_figure_presenter_meeting_800_clr_326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69060"/>
            <a:ext cx="3065238" cy="210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223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74</a:t>
            </a:r>
            <a:endParaRPr lang="en-US" altLang="ru-RU" sz="3200" b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91704586"/>
              </p:ext>
            </p:extLst>
          </p:nvPr>
        </p:nvGraphicFramePr>
        <p:xfrm>
          <a:off x="694463" y="701020"/>
          <a:ext cx="4229236" cy="294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6041612" y="2677180"/>
            <a:ext cx="2670847" cy="219962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8064A2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четкость,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релевантность</a:t>
            </a: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, разнообразие и оригинальность ресурсов и заданий,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ориентация на развитие мыслительных навыков</a:t>
            </a:r>
          </a:p>
        </p:txBody>
      </p:sp>
      <p:sp>
        <p:nvSpPr>
          <p:cNvPr id="9" name="Стрелка вправо 8"/>
          <p:cNvSpPr/>
          <p:nvPr/>
        </p:nvSpPr>
        <p:spPr>
          <a:xfrm rot="2346873">
            <a:off x="4291807" y="3173932"/>
            <a:ext cx="1855787" cy="685800"/>
          </a:xfrm>
          <a:prstGeom prst="rightArrow">
            <a:avLst/>
          </a:prstGeom>
          <a:blipFill rotWithShape="1">
            <a:blip r:embed="rId8">
              <a:duotone>
                <a:srgbClr val="8064A2">
                  <a:shade val="36000"/>
                  <a:satMod val="120000"/>
                </a:srgbClr>
                <a:srgbClr val="8064A2">
                  <a:tint val="40000"/>
                </a:srgbClr>
              </a:duotone>
            </a:blip>
            <a:tile tx="0" ty="0" sx="60000" sy="59000" flip="none" algn="tl"/>
          </a:blipFill>
          <a:ln w="6350" cap="flat" cmpd="sng" algn="ctr">
            <a:solidFill>
              <a:srgbClr val="8064A2"/>
            </a:solidFill>
            <a:prstDash val="solid"/>
          </a:ln>
          <a:effectLst>
            <a:softEdge rad="1270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10" name="Picture 8" descr="http://art-prazdnik.dn.ua/images/stories/knopka_detectiv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1" y="4038600"/>
            <a:ext cx="2548136" cy="202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Группа 19"/>
          <p:cNvGrpSpPr>
            <a:grpSpLocks/>
          </p:cNvGrpSpPr>
          <p:nvPr/>
        </p:nvGrpSpPr>
        <p:grpSpPr bwMode="auto">
          <a:xfrm>
            <a:off x="4648200" y="4953000"/>
            <a:ext cx="2286000" cy="1295400"/>
            <a:chOff x="3962400" y="5257800"/>
            <a:chExt cx="2286000" cy="129540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4038600" y="6019800"/>
              <a:ext cx="304800" cy="533400"/>
            </a:xfrm>
            <a:prstGeom prst="rect">
              <a:avLst/>
            </a:prstGeom>
            <a:blipFill rotWithShape="1">
              <a:blip r:embed="rId8">
                <a:duotone>
                  <a:srgbClr val="C0504D">
                    <a:shade val="36000"/>
                    <a:satMod val="120000"/>
                  </a:srgbClr>
                  <a:srgbClr val="C0504D">
                    <a:tint val="40000"/>
                  </a:srgbClr>
                </a:duotone>
              </a:blip>
              <a:tile tx="0" ty="0" sx="60000" sy="59000" flip="none" algn="tl"/>
            </a:blipFill>
            <a:ln w="6350" cap="flat" cmpd="sng" algn="ctr">
              <a:solidFill>
                <a:srgbClr val="C0504D"/>
              </a:solidFill>
              <a:prstDash val="solid"/>
            </a:ln>
            <a:effectLst>
              <a:softEdge rad="127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419600" y="5943600"/>
              <a:ext cx="304800" cy="609600"/>
            </a:xfrm>
            <a:prstGeom prst="rect">
              <a:avLst/>
            </a:prstGeom>
            <a:blipFill rotWithShape="1">
              <a:blip r:embed="rId8">
                <a:duotone>
                  <a:srgbClr val="8064A2">
                    <a:shade val="36000"/>
                    <a:satMod val="120000"/>
                  </a:srgbClr>
                  <a:srgbClr val="8064A2">
                    <a:tint val="40000"/>
                  </a:srgbClr>
                </a:duotone>
              </a:blip>
              <a:tile tx="0" ty="0" sx="60000" sy="59000" flip="none" algn="tl"/>
            </a:blipFill>
            <a:ln w="6350" cap="flat" cmpd="sng" algn="ctr">
              <a:solidFill>
                <a:srgbClr val="8064A2"/>
              </a:solidFill>
              <a:prstDash val="solid"/>
            </a:ln>
            <a:effectLst>
              <a:softEdge rad="127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800600" y="5867400"/>
              <a:ext cx="304800" cy="685800"/>
            </a:xfrm>
            <a:prstGeom prst="rect">
              <a:avLst/>
            </a:prstGeom>
            <a:blipFill rotWithShape="1">
              <a:blip r:embed="rId8">
                <a:duotone>
                  <a:srgbClr val="9BBB59">
                    <a:shade val="36000"/>
                    <a:satMod val="120000"/>
                  </a:srgbClr>
                  <a:srgbClr val="9BBB59">
                    <a:tint val="40000"/>
                  </a:srgbClr>
                </a:duotone>
              </a:blip>
              <a:tile tx="0" ty="0" sx="60000" sy="59000" flip="none" algn="tl"/>
            </a:blipFill>
            <a:ln w="6350" cap="flat" cmpd="sng" algn="ctr">
              <a:solidFill>
                <a:srgbClr val="9BBB59"/>
              </a:solidFill>
              <a:prstDash val="solid"/>
            </a:ln>
            <a:effectLst>
              <a:softEdge rad="127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562600" y="5715000"/>
              <a:ext cx="304800" cy="838200"/>
            </a:xfrm>
            <a:prstGeom prst="rect">
              <a:avLst/>
            </a:prstGeom>
            <a:blipFill rotWithShape="1">
              <a:blip r:embed="rId8">
                <a:duotone>
                  <a:srgbClr val="4BACC6">
                    <a:shade val="36000"/>
                    <a:satMod val="120000"/>
                  </a:srgbClr>
                  <a:srgbClr val="4BACC6">
                    <a:tint val="40000"/>
                  </a:srgbClr>
                </a:duotone>
              </a:blip>
              <a:tile tx="0" ty="0" sx="60000" sy="59000" flip="none" algn="tl"/>
            </a:blipFill>
            <a:ln w="6350" cap="flat" cmpd="sng" algn="ctr">
              <a:solidFill>
                <a:srgbClr val="4BACC6"/>
              </a:solidFill>
              <a:prstDash val="solid"/>
            </a:ln>
            <a:effectLst>
              <a:softEdge rad="127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943600" y="5638800"/>
              <a:ext cx="304800" cy="914400"/>
            </a:xfrm>
            <a:prstGeom prst="rect">
              <a:avLst/>
            </a:prstGeom>
            <a:blipFill rotWithShape="1">
              <a:blip r:embed="rId8">
                <a:duotone>
                  <a:srgbClr val="F79646">
                    <a:shade val="36000"/>
                    <a:satMod val="120000"/>
                  </a:srgbClr>
                  <a:srgbClr val="F79646">
                    <a:tint val="40000"/>
                  </a:srgbClr>
                </a:duotone>
              </a:blip>
              <a:tile tx="0" ty="0" sx="60000" sy="59000" flip="none" algn="tl"/>
            </a:blipFill>
            <a:ln w="6350" cap="flat" cmpd="sng" algn="ctr">
              <a:solidFill>
                <a:srgbClr val="F79646"/>
              </a:solidFill>
              <a:prstDash val="solid"/>
            </a:ln>
            <a:effectLst>
              <a:softEdge rad="127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181600" y="5791200"/>
              <a:ext cx="304800" cy="762000"/>
            </a:xfrm>
            <a:prstGeom prst="rect">
              <a:avLst/>
            </a:prstGeom>
            <a:blipFill rotWithShape="1">
              <a:blip r:embed="rId8">
                <a:duotone>
                  <a:srgbClr val="4F81BD">
                    <a:shade val="36000"/>
                    <a:satMod val="120000"/>
                  </a:srgbClr>
                  <a:srgbClr val="4F81BD">
                    <a:tint val="40000"/>
                  </a:srgbClr>
                </a:duotone>
              </a:blip>
              <a:tile tx="0" ty="0" sx="60000" sy="59000" flip="none" algn="tl"/>
            </a:blipFill>
            <a:ln w="6350" cap="flat" cmpd="sng" algn="ctr">
              <a:solidFill>
                <a:srgbClr val="4F81BD"/>
              </a:solidFill>
              <a:prstDash val="solid"/>
            </a:ln>
            <a:effectLst>
              <a:softEdge rad="127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" name="TextBox 12"/>
            <p:cNvSpPr txBox="1">
              <a:spLocks noChangeArrowheads="1"/>
            </p:cNvSpPr>
            <p:nvPr/>
          </p:nvSpPr>
          <p:spPr bwMode="auto">
            <a:xfrm>
              <a:off x="3962400" y="5638800"/>
              <a:ext cx="381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kumimoji="0" lang="ru-RU" altLang="ru-RU" sz="28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3"/>
            <p:cNvSpPr txBox="1">
              <a:spLocks noChangeArrowheads="1"/>
            </p:cNvSpPr>
            <p:nvPr/>
          </p:nvSpPr>
          <p:spPr bwMode="auto">
            <a:xfrm>
              <a:off x="4343400" y="5562600"/>
              <a:ext cx="381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kumimoji="0" lang="ru-RU" alt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14"/>
            <p:cNvSpPr txBox="1">
              <a:spLocks noChangeArrowheads="1"/>
            </p:cNvSpPr>
            <p:nvPr/>
          </p:nvSpPr>
          <p:spPr bwMode="auto">
            <a:xfrm>
              <a:off x="4724400" y="5486400"/>
              <a:ext cx="381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0" lang="ru-RU" altLang="ru-RU" sz="28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15"/>
            <p:cNvSpPr txBox="1">
              <a:spLocks noChangeArrowheads="1"/>
            </p:cNvSpPr>
            <p:nvPr/>
          </p:nvSpPr>
          <p:spPr bwMode="auto">
            <a:xfrm>
              <a:off x="5105400" y="5410200"/>
              <a:ext cx="381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kumimoji="0" lang="ru-RU" altLang="ru-RU" sz="28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16"/>
            <p:cNvSpPr txBox="1">
              <a:spLocks noChangeArrowheads="1"/>
            </p:cNvSpPr>
            <p:nvPr/>
          </p:nvSpPr>
          <p:spPr bwMode="auto">
            <a:xfrm>
              <a:off x="5486400" y="5334000"/>
              <a:ext cx="381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0" lang="ru-RU" altLang="ru-RU" sz="28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>
              <a:off x="5867400" y="5257800"/>
              <a:ext cx="381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kumimoji="0" lang="ru-RU" altLang="ru-RU" sz="28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786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75</a:t>
            </a:r>
            <a:endParaRPr lang="en-US" altLang="ru-RU" sz="3200" b="1" dirty="0"/>
          </a:p>
        </p:txBody>
      </p: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4260420504"/>
              </p:ext>
            </p:extLst>
          </p:nvPr>
        </p:nvGraphicFramePr>
        <p:xfrm>
          <a:off x="599556" y="725280"/>
          <a:ext cx="4320790" cy="3472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Скругленный прямоугольник 20"/>
          <p:cNvSpPr/>
          <p:nvPr/>
        </p:nvSpPr>
        <p:spPr>
          <a:xfrm>
            <a:off x="5760132" y="2438400"/>
            <a:ext cx="3079068" cy="2718792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адекватность представленных критериев оценки типу задания, четкость описания критериев и параметров оценки, возможность измерения результатов работы</a:t>
            </a:r>
          </a:p>
        </p:txBody>
      </p:sp>
      <p:sp>
        <p:nvSpPr>
          <p:cNvPr id="22" name="Стрелка вправо 21"/>
          <p:cNvSpPr/>
          <p:nvPr/>
        </p:nvSpPr>
        <p:spPr>
          <a:xfrm rot="1859737">
            <a:off x="4005946" y="3323718"/>
            <a:ext cx="1828800" cy="685800"/>
          </a:xfrm>
          <a:prstGeom prst="rightArrow">
            <a:avLst/>
          </a:prstGeom>
          <a:blipFill rotWithShape="1">
            <a:blip r:embed="rId8">
              <a:duotone>
                <a:srgbClr val="4BACC6">
                  <a:shade val="36000"/>
                  <a:satMod val="120000"/>
                </a:srgbClr>
                <a:srgbClr val="4BACC6">
                  <a:tint val="40000"/>
                </a:srgbClr>
              </a:duotone>
            </a:blip>
            <a:tile tx="0" ty="0" sx="60000" sy="59000" flip="none" algn="tl"/>
          </a:blipFill>
          <a:ln w="6350" cap="flat" cmpd="sng" algn="ctr">
            <a:solidFill>
              <a:srgbClr val="4BACC6"/>
            </a:solidFill>
            <a:prstDash val="solid"/>
          </a:ln>
          <a:effectLst>
            <a:softEdge rad="1270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23" name="Picture 6" descr="http://images-aus.reachsite.com/48b379c0-436d-4556-826d-12b3823f1861/media/38838/medium/38838.PNG?gen=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229200"/>
            <a:ext cx="2114550" cy="120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1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76</a:t>
            </a:r>
            <a:endParaRPr lang="en-US" altLang="ru-RU" sz="3200" b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24204209"/>
              </p:ext>
            </p:extLst>
          </p:nvPr>
        </p:nvGraphicFramePr>
        <p:xfrm>
          <a:off x="647564" y="692696"/>
          <a:ext cx="4320480" cy="2556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5851835" y="2780928"/>
            <a:ext cx="2676244" cy="227836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взаимосвязь с введением, точное описание навыков, которые приобретут учащиеся</a:t>
            </a:r>
          </a:p>
        </p:txBody>
      </p:sp>
      <p:sp>
        <p:nvSpPr>
          <p:cNvPr id="9" name="Стрелка вправо 8"/>
          <p:cNvSpPr/>
          <p:nvPr/>
        </p:nvSpPr>
        <p:spPr>
          <a:xfrm rot="1868804">
            <a:off x="4487252" y="3325207"/>
            <a:ext cx="1573885" cy="685800"/>
          </a:xfrm>
          <a:prstGeom prst="rightArrow">
            <a:avLst/>
          </a:prstGeom>
          <a:blipFill rotWithShape="1">
            <a:blip r:embed="rId8">
              <a:duotone>
                <a:srgbClr val="4F81BD">
                  <a:shade val="36000"/>
                  <a:satMod val="120000"/>
                </a:srgbClr>
                <a:srgbClr val="4F81BD">
                  <a:tint val="40000"/>
                </a:srgbClr>
              </a:duotone>
            </a:blip>
            <a:tile tx="0" ty="0" sx="60000" sy="59000" flip="none" algn="tl"/>
          </a:blipFill>
          <a:ln w="6350" cap="flat" cmpd="sng" algn="ctr">
            <a:solidFill>
              <a:srgbClr val="4F81BD"/>
            </a:solidFill>
            <a:prstDash val="solid"/>
          </a:ln>
          <a:effectLst>
            <a:softEdge rad="1270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10" name="Picture 8" descr="http://stat21.privet.ru/lr/0c26a3cf9d19904c6e7e2a422953768d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102" y="3486838"/>
            <a:ext cx="2043468" cy="267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915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77</a:t>
            </a:r>
            <a:endParaRPr lang="en-US" altLang="ru-RU" sz="32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20172" y="2960948"/>
            <a:ext cx="2414228" cy="2242356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F7964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методически грамотные рекомендации</a:t>
            </a: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631492199"/>
              </p:ext>
            </p:extLst>
          </p:nvPr>
        </p:nvGraphicFramePr>
        <p:xfrm>
          <a:off x="547259" y="724136"/>
          <a:ext cx="4852834" cy="2874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Стрелка вправо 12"/>
          <p:cNvSpPr/>
          <p:nvPr/>
        </p:nvSpPr>
        <p:spPr>
          <a:xfrm rot="1868804">
            <a:off x="4551187" y="3508511"/>
            <a:ext cx="1501580" cy="685800"/>
          </a:xfrm>
          <a:prstGeom prst="rightArrow">
            <a:avLst/>
          </a:prstGeom>
          <a:blipFill rotWithShape="1">
            <a:blip r:embed="rId8">
              <a:duotone>
                <a:srgbClr val="F79646">
                  <a:shade val="36000"/>
                  <a:satMod val="120000"/>
                </a:srgbClr>
                <a:srgbClr val="F79646">
                  <a:tint val="40000"/>
                </a:srgbClr>
              </a:duotone>
            </a:blip>
            <a:tile tx="0" ty="0" sx="60000" sy="59000" flip="none" algn="tl"/>
          </a:blipFill>
          <a:ln>
            <a:noFill/>
          </a:ln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grpSp>
        <p:nvGrpSpPr>
          <p:cNvPr id="14" name="Группа 15"/>
          <p:cNvGrpSpPr>
            <a:grpSpLocks/>
          </p:cNvGrpSpPr>
          <p:nvPr/>
        </p:nvGrpSpPr>
        <p:grpSpPr bwMode="auto">
          <a:xfrm>
            <a:off x="1555568" y="3663992"/>
            <a:ext cx="1989993" cy="2567136"/>
            <a:chOff x="685800" y="3429000"/>
            <a:chExt cx="2474024" cy="2971800"/>
          </a:xfrm>
        </p:grpSpPr>
        <p:grpSp>
          <p:nvGrpSpPr>
            <p:cNvPr id="15" name="Группа 14"/>
            <p:cNvGrpSpPr>
              <a:grpSpLocks/>
            </p:cNvGrpSpPr>
            <p:nvPr/>
          </p:nvGrpSpPr>
          <p:grpSpPr bwMode="auto">
            <a:xfrm>
              <a:off x="685800" y="3429000"/>
              <a:ext cx="2474024" cy="2971800"/>
              <a:chOff x="685800" y="3429000"/>
              <a:chExt cx="2474024" cy="2971800"/>
            </a:xfrm>
          </p:grpSpPr>
          <p:pic>
            <p:nvPicPr>
              <p:cNvPr id="17" name="Picture 8" descr="http://i057.radikal.ru/1207/84/102a4c143e11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3429000"/>
                <a:ext cx="2474024" cy="2971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Прямоугольник 17"/>
              <p:cNvSpPr/>
              <p:nvPr/>
            </p:nvSpPr>
            <p:spPr>
              <a:xfrm flipV="1">
                <a:off x="2667560" y="6172200"/>
                <a:ext cx="457329" cy="22860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/>
            <p:cNvSpPr txBox="1">
              <a:spLocks noChangeArrowheads="1"/>
            </p:cNvSpPr>
            <p:nvPr/>
          </p:nvSpPr>
          <p:spPr bwMode="auto">
            <a:xfrm>
              <a:off x="1905000" y="3505200"/>
              <a:ext cx="11430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1" u="sng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Цель: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1" u="sng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План: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53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584" y="2960948"/>
            <a:ext cx="8229600" cy="273630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§ 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1.1 </a:t>
            </a:r>
            <a: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Понятие веб-</a:t>
            </a:r>
            <a:r>
              <a:rPr lang="ru-RU" sz="3600" b="1" dirty="0" err="1" smtClean="0">
                <a:solidFill>
                  <a:schemeClr val="accent5">
                    <a:lumMod val="25000"/>
                  </a:schemeClr>
                </a:solidFill>
              </a:rPr>
              <a:t>квеста</a:t>
            </a:r>
            <a:endParaRPr lang="ru-RU" sz="36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2" y="6364546"/>
            <a:ext cx="639072" cy="476250"/>
          </a:xfrm>
        </p:spPr>
        <p:txBody>
          <a:bodyPr/>
          <a:lstStyle/>
          <a:p>
            <a:r>
              <a:rPr lang="ru-RU" altLang="ru-RU" sz="3200" b="1" dirty="0" smtClean="0"/>
              <a:t>60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2439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78</a:t>
            </a:r>
            <a:endParaRPr lang="en-US" altLang="ru-RU" sz="3200" b="1" dirty="0"/>
          </a:p>
        </p:txBody>
      </p:sp>
      <p:sp>
        <p:nvSpPr>
          <p:cNvPr id="20" name="Заголовок 2"/>
          <p:cNvSpPr txBox="1">
            <a:spLocks/>
          </p:cNvSpPr>
          <p:nvPr/>
        </p:nvSpPr>
        <p:spPr>
          <a:xfrm>
            <a:off x="451926" y="550382"/>
            <a:ext cx="8229600" cy="7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3600" b="1" kern="0" dirty="0">
                <a:solidFill>
                  <a:schemeClr val="accent5">
                    <a:lumMod val="25000"/>
                  </a:schemeClr>
                </a:solidFill>
              </a:rPr>
              <a:t>Процесс создания  веб-</a:t>
            </a:r>
            <a:r>
              <a:rPr lang="ru-RU" sz="3600" b="1" kern="0" dirty="0" err="1">
                <a:solidFill>
                  <a:schemeClr val="accent5">
                    <a:lumMod val="25000"/>
                  </a:schemeClr>
                </a:solidFill>
              </a:rPr>
              <a:t>квеста</a:t>
            </a:r>
            <a:endParaRPr lang="ru-RU" sz="3600" b="1" kern="0" dirty="0">
              <a:solidFill>
                <a:schemeClr val="accent5">
                  <a:lumMod val="25000"/>
                </a:schemeClr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61434612"/>
              </p:ext>
            </p:extLst>
          </p:nvPr>
        </p:nvGraphicFramePr>
        <p:xfrm>
          <a:off x="733474" y="1326446"/>
          <a:ext cx="7150893" cy="476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5489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79</a:t>
            </a:r>
            <a:endParaRPr lang="en-US" altLang="ru-RU" sz="3200" b="1" dirty="0"/>
          </a:p>
        </p:txBody>
      </p:sp>
      <p:graphicFrame>
        <p:nvGraphicFramePr>
          <p:cNvPr id="43" name="Схема 42"/>
          <p:cNvGraphicFramePr/>
          <p:nvPr>
            <p:extLst>
              <p:ext uri="{D42A27DB-BD31-4B8C-83A1-F6EECF244321}">
                <p14:modId xmlns:p14="http://schemas.microsoft.com/office/powerpoint/2010/main" val="631074348"/>
              </p:ext>
            </p:extLst>
          </p:nvPr>
        </p:nvGraphicFramePr>
        <p:xfrm>
          <a:off x="935596" y="872716"/>
          <a:ext cx="7092788" cy="51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3995936" y="3429000"/>
            <a:ext cx="112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ЗАЧЕМ?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41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584" y="2960948"/>
            <a:ext cx="8229600" cy="273630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§ 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4 </a:t>
            </a:r>
            <a: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Примеры веб-</a:t>
            </a:r>
            <a:r>
              <a:rPr lang="ru-RU" sz="3600" b="1" dirty="0" err="1" smtClean="0">
                <a:solidFill>
                  <a:schemeClr val="accent5">
                    <a:lumMod val="25000"/>
                  </a:schemeClr>
                </a:solidFill>
              </a:rPr>
              <a:t>квестов</a:t>
            </a:r>
            <a:endParaRPr lang="ru-RU" sz="36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16416" y="6364546"/>
            <a:ext cx="783088" cy="476250"/>
          </a:xfrm>
        </p:spPr>
        <p:txBody>
          <a:bodyPr/>
          <a:lstStyle/>
          <a:p>
            <a:r>
              <a:rPr lang="ru-RU" altLang="ru-RU" sz="3200" b="1" dirty="0" smtClean="0"/>
              <a:t>80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046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81</a:t>
            </a:r>
            <a:endParaRPr lang="en-US" altLang="ru-RU" sz="3200" b="1" dirty="0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2" t="18364" r="2286" b="6404"/>
          <a:stretch>
            <a:fillRect/>
          </a:stretch>
        </p:blipFill>
        <p:spPr bwMode="auto">
          <a:xfrm>
            <a:off x="647317" y="1628800"/>
            <a:ext cx="803420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451926" y="550382"/>
            <a:ext cx="8229600" cy="7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3200" b="1" kern="0" dirty="0">
                <a:solidFill>
                  <a:schemeClr val="accent5">
                    <a:lumMod val="25000"/>
                  </a:schemeClr>
                </a:solidFill>
              </a:rPr>
              <a:t>ВЕБ-КВЕСТ: новая форма интерактивной ролевой игры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b="1" dirty="0">
                <a:solidFill>
                  <a:prstClr val="black"/>
                </a:solidFill>
                <a:latin typeface="Arial" charset="0"/>
                <a:hlinkClick r:id="rId4"/>
              </a:rPr>
              <a:t>https://sites.google.com/site/bvmgnvmhgv/home</a:t>
            </a:r>
            <a:endParaRPr lang="ru-RU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89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82</a:t>
            </a:r>
            <a:endParaRPr lang="en-US" altLang="ru-RU" sz="3200" b="1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" b="4348"/>
          <a:stretch/>
        </p:blipFill>
        <p:spPr bwMode="auto">
          <a:xfrm>
            <a:off x="1295636" y="1586157"/>
            <a:ext cx="6558015" cy="472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b="1" dirty="0">
                <a:solidFill>
                  <a:prstClr val="black"/>
                </a:solidFill>
                <a:latin typeface="Arial" charset="0"/>
                <a:hlinkClick r:id="rId4"/>
              </a:rPr>
              <a:t>https://sites.google.com/site/bvmgnvmhgv/home</a:t>
            </a:r>
            <a:endParaRPr lang="ru-RU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451926" y="550382"/>
            <a:ext cx="8229600" cy="7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3200" b="1" kern="0" dirty="0">
                <a:solidFill>
                  <a:schemeClr val="accent5">
                    <a:lumMod val="25000"/>
                  </a:schemeClr>
                </a:solidFill>
              </a:rPr>
              <a:t>ВЕБ-КВЕСТ: новая форма интерактивной ролевой игры</a:t>
            </a:r>
          </a:p>
        </p:txBody>
      </p:sp>
    </p:spTree>
    <p:extLst>
      <p:ext uri="{BB962C8B-B14F-4D97-AF65-F5344CB8AC3E}">
        <p14:creationId xmlns:p14="http://schemas.microsoft.com/office/powerpoint/2010/main" val="239873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83</a:t>
            </a:r>
            <a:endParaRPr lang="en-US" altLang="ru-RU" sz="3200" b="1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88"/>
          <a:stretch/>
        </p:blipFill>
        <p:spPr bwMode="auto">
          <a:xfrm>
            <a:off x="1583668" y="1049187"/>
            <a:ext cx="608410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451926" y="550382"/>
            <a:ext cx="8229600" cy="7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ВЕБ-КВЕСТ по экономической  географии</a:t>
            </a:r>
            <a:endParaRPr lang="ru-RU" sz="2800" b="1" kern="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76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84</a:t>
            </a:r>
            <a:endParaRPr lang="en-US" altLang="ru-RU" sz="3200" b="1" dirty="0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51926" y="550382"/>
            <a:ext cx="8229600" cy="50235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ВЕБ-КВЕСТ по иностранному языку</a:t>
            </a:r>
            <a:endParaRPr lang="ru-RU" sz="2800" b="1" kern="0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636" y="1196752"/>
            <a:ext cx="6710139" cy="4652855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b="1" dirty="0">
                <a:solidFill>
                  <a:prstClr val="black"/>
                </a:solidFill>
                <a:latin typeface="Arial" charset="0"/>
                <a:hlinkClick r:id="rId4"/>
              </a:rPr>
              <a:t>http://</a:t>
            </a:r>
            <a:r>
              <a:rPr lang="en-US" b="1" dirty="0" smtClean="0">
                <a:solidFill>
                  <a:prstClr val="black"/>
                </a:solidFill>
                <a:latin typeface="Arial" charset="0"/>
                <a:hlinkClick r:id="rId4"/>
              </a:rPr>
              <a:t>maralbina1967.jimdo.com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5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85</a:t>
            </a:r>
            <a:endParaRPr lang="en-US" altLang="ru-RU" sz="3200" b="1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51926" y="550382"/>
            <a:ext cx="8229600" cy="50235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kern="0" dirty="0">
                <a:solidFill>
                  <a:schemeClr val="accent5">
                    <a:lumMod val="25000"/>
                  </a:schemeClr>
                </a:solidFill>
              </a:rPr>
              <a:t>Веб-</a:t>
            </a:r>
            <a:r>
              <a:rPr lang="ru-RU" sz="2800" b="1" kern="0" dirty="0" err="1">
                <a:solidFill>
                  <a:schemeClr val="accent5">
                    <a:lumMod val="25000"/>
                  </a:schemeClr>
                </a:solidFill>
              </a:rPr>
              <a:t>квест</a:t>
            </a:r>
            <a:r>
              <a:rPr lang="ru-RU" sz="2800" b="1" kern="0" dirty="0">
                <a:solidFill>
                  <a:schemeClr val="accent5">
                    <a:lumMod val="25000"/>
                  </a:schemeClr>
                </a:solidFill>
              </a:rPr>
              <a:t> 5 шагов к </a:t>
            </a:r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звездам</a:t>
            </a:r>
            <a:endParaRPr lang="ru-RU" sz="2800" b="1" kern="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b="1" dirty="0">
                <a:solidFill>
                  <a:prstClr val="black"/>
                </a:solidFill>
                <a:latin typeface="Arial" charset="0"/>
                <a:hlinkClick r:id="rId3"/>
              </a:rPr>
              <a:t>https://sites.google.com/site/vebkvest5sagovkzvezdam</a:t>
            </a:r>
            <a:r>
              <a:rPr lang="en-US" b="1" dirty="0" smtClean="0">
                <a:solidFill>
                  <a:prstClr val="black"/>
                </a:solidFill>
                <a:latin typeface="Arial" charset="0"/>
                <a:hlinkClick r:id="rId3"/>
              </a:rPr>
              <a:t>/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268760"/>
            <a:ext cx="7776864" cy="442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5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86</a:t>
            </a:r>
            <a:endParaRPr lang="en-US" altLang="ru-RU" sz="3200" b="1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3"/>
          <a:stretch>
            <a:fillRect/>
          </a:stretch>
        </p:blipFill>
        <p:spPr bwMode="auto">
          <a:xfrm>
            <a:off x="1079525" y="1072689"/>
            <a:ext cx="6974401" cy="523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451926" y="550382"/>
            <a:ext cx="8229600" cy="50235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kern="0" dirty="0" err="1">
                <a:solidFill>
                  <a:schemeClr val="accent5">
                    <a:lumMod val="25000"/>
                  </a:schemeClr>
                </a:solidFill>
              </a:rPr>
              <a:t>Квест</a:t>
            </a:r>
            <a:r>
              <a:rPr lang="ru-RU" sz="2800" b="1" kern="0" dirty="0">
                <a:solidFill>
                  <a:schemeClr val="accent5">
                    <a:lumMod val="25000"/>
                  </a:schemeClr>
                </a:solidFill>
              </a:rPr>
              <a:t> по </a:t>
            </a:r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географии</a:t>
            </a:r>
            <a:endParaRPr lang="ru-RU" sz="2800" b="1" kern="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b="1" dirty="0">
                <a:solidFill>
                  <a:prstClr val="black"/>
                </a:solidFill>
                <a:latin typeface="Arial" charset="0"/>
                <a:hlinkClick r:id="rId4"/>
              </a:rPr>
              <a:t>http://lia-stepanova.narod2.ru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13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4C4C4C"/>
                </a:solidFill>
              </a:rPr>
              <a:t>87</a:t>
            </a:r>
            <a:endParaRPr lang="en-US" altLang="ru-RU" sz="3200" b="1" dirty="0">
              <a:solidFill>
                <a:srgbClr val="4C4C4C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8"/>
          <a:stretch/>
        </p:blipFill>
        <p:spPr bwMode="auto">
          <a:xfrm>
            <a:off x="742155" y="1448780"/>
            <a:ext cx="764914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451926" y="550382"/>
            <a:ext cx="8229600" cy="8983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Веб-</a:t>
            </a:r>
            <a:r>
              <a:rPr lang="ru-RU" sz="2800" b="1" kern="0" dirty="0" err="1" smtClean="0">
                <a:solidFill>
                  <a:schemeClr val="accent5">
                    <a:lumMod val="25000"/>
                  </a:schemeClr>
                </a:solidFill>
              </a:rPr>
              <a:t>квест</a:t>
            </a:r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ru-RU" sz="2800" b="1" kern="0" dirty="0">
                <a:solidFill>
                  <a:schemeClr val="accent5">
                    <a:lumMod val="25000"/>
                  </a:schemeClr>
                </a:solidFill>
              </a:rPr>
              <a:t>по </a:t>
            </a:r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информатике </a:t>
            </a:r>
          </a:p>
          <a:p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Галактика Интернет</a:t>
            </a:r>
            <a:endParaRPr lang="ru-RU" sz="2800" b="1" kern="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b="1" dirty="0">
                <a:solidFill>
                  <a:prstClr val="black"/>
                </a:solidFill>
                <a:latin typeface="Arial" charset="0"/>
                <a:hlinkClick r:id="rId4"/>
              </a:rPr>
              <a:t>https://sites.google.com/site/proektizucaemtvorim</a:t>
            </a:r>
            <a:r>
              <a:rPr lang="en-US" b="1" dirty="0" smtClean="0">
                <a:solidFill>
                  <a:prstClr val="black"/>
                </a:solidFill>
                <a:latin typeface="Arial" charset="0"/>
                <a:hlinkClick r:id="rId4"/>
              </a:rPr>
              <a:t>/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70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5224" y="6381750"/>
            <a:ext cx="2133600" cy="476250"/>
          </a:xfrm>
        </p:spPr>
        <p:txBody>
          <a:bodyPr/>
          <a:lstStyle/>
          <a:p>
            <a:r>
              <a:rPr lang="ru-RU" altLang="ru-RU" sz="3200" b="1" dirty="0" smtClean="0"/>
              <a:t>61</a:t>
            </a:r>
            <a:endParaRPr lang="en-US" altLang="ru-RU" sz="3200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47564" y="692695"/>
            <a:ext cx="8023882" cy="2701975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Веб-</a:t>
            </a:r>
            <a:r>
              <a:rPr lang="ru-RU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квест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(от англ.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Quest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– поиск, приключение) – продолжительный целенаправленный поиск, который может быть связан с приключениями или игрой. 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Это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вид проекта с ориентацией на развитие познавательной, исследовательской деятельности учащихся.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3847034" y="2924944"/>
            <a:ext cx="4824412" cy="307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200" b="1" dirty="0"/>
              <a:t>Образовательный веб-</a:t>
            </a:r>
            <a:r>
              <a:rPr lang="ru-RU" sz="2200" b="1" dirty="0" err="1"/>
              <a:t>квест</a:t>
            </a:r>
            <a:r>
              <a:rPr lang="ru-RU" sz="2200" dirty="0"/>
              <a:t> – задание c элементами ролевой игры, это «путешествие» по страницам С</a:t>
            </a:r>
            <a:r>
              <a:rPr lang="ru-RU" sz="2200" dirty="0" smtClean="0"/>
              <a:t>ети </a:t>
            </a:r>
            <a:r>
              <a:rPr lang="ru-RU" sz="2200" dirty="0"/>
              <a:t>с целью поиска ответов на поставленные вопросы и обмена полученной информацией с участниками заданного </a:t>
            </a:r>
            <a:r>
              <a:rPr lang="ru-RU" sz="2200" dirty="0" smtClean="0"/>
              <a:t>путешествия</a:t>
            </a:r>
            <a:endParaRPr lang="ru-RU" sz="2200" dirty="0"/>
          </a:p>
        </p:txBody>
      </p:sp>
      <p:pic>
        <p:nvPicPr>
          <p:cNvPr id="7" name="Picture 10" descr="C:\Documents and Settings\BOSS\Рабочий стол\Рисунок1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94671"/>
            <a:ext cx="331236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5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4C4C4C"/>
                </a:solidFill>
              </a:rPr>
              <a:t>88</a:t>
            </a:r>
            <a:endParaRPr lang="en-US" altLang="ru-RU" sz="3200" b="1" dirty="0">
              <a:solidFill>
                <a:srgbClr val="4C4C4C"/>
              </a:solidFill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51926" y="550382"/>
            <a:ext cx="8229600" cy="8983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Веб-</a:t>
            </a:r>
            <a:r>
              <a:rPr lang="ru-RU" sz="2800" b="1" kern="0" dirty="0" err="1" smtClean="0">
                <a:solidFill>
                  <a:schemeClr val="accent5">
                    <a:lumMod val="25000"/>
                  </a:schemeClr>
                </a:solidFill>
              </a:rPr>
              <a:t>квест</a:t>
            </a:r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ru-RU" sz="2800" b="1" kern="0" dirty="0">
                <a:solidFill>
                  <a:schemeClr val="accent5">
                    <a:lumMod val="25000"/>
                  </a:schemeClr>
                </a:solidFill>
              </a:rPr>
              <a:t>по </a:t>
            </a:r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литературе</a:t>
            </a:r>
            <a:endParaRPr lang="ru-RU" sz="2800" b="1" kern="0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175658"/>
            <a:ext cx="5076564" cy="4857629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b="1" dirty="0">
                <a:solidFill>
                  <a:prstClr val="black"/>
                </a:solidFill>
                <a:latin typeface="Arial" charset="0"/>
                <a:hlinkClick r:id="rId4"/>
              </a:rPr>
              <a:t>http://</a:t>
            </a:r>
            <a:r>
              <a:rPr lang="en-US" b="1" dirty="0" smtClean="0">
                <a:solidFill>
                  <a:prstClr val="black"/>
                </a:solidFill>
                <a:latin typeface="Arial" charset="0"/>
                <a:hlinkClick r:id="rId4"/>
              </a:rPr>
              <a:t>www.kvect.blogspot.ru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9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4C4C4C"/>
                </a:solidFill>
              </a:rPr>
              <a:t>89</a:t>
            </a:r>
            <a:endParaRPr lang="en-US" altLang="ru-RU" sz="3200" b="1" dirty="0">
              <a:solidFill>
                <a:srgbClr val="4C4C4C"/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51926" y="550382"/>
            <a:ext cx="8229600" cy="8983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Веб-</a:t>
            </a:r>
            <a:r>
              <a:rPr lang="ru-RU" sz="2800" b="1" kern="0" dirty="0" err="1" smtClean="0">
                <a:solidFill>
                  <a:schemeClr val="accent5">
                    <a:lumMod val="25000"/>
                  </a:schemeClr>
                </a:solidFill>
              </a:rPr>
              <a:t>квест</a:t>
            </a:r>
            <a:r>
              <a:rPr lang="ru-RU" sz="2800" b="1" kern="0" dirty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ru-RU" sz="2800" b="1" kern="0" dirty="0" smtClean="0">
                <a:solidFill>
                  <a:schemeClr val="accent5">
                    <a:lumMod val="25000"/>
                  </a:schemeClr>
                </a:solidFill>
              </a:rPr>
              <a:t>для родителей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145421"/>
            <a:ext cx="6830913" cy="5219125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745729" y="6465151"/>
            <a:ext cx="7344816" cy="3928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b="1" dirty="0">
                <a:solidFill>
                  <a:prstClr val="black"/>
                </a:solidFill>
                <a:latin typeface="Arial" charset="0"/>
                <a:hlinkClick r:id="rId4"/>
              </a:rPr>
              <a:t>http://</a:t>
            </a:r>
            <a:r>
              <a:rPr lang="en-US" b="1" dirty="0" smtClean="0">
                <a:solidFill>
                  <a:prstClr val="black"/>
                </a:solidFill>
                <a:latin typeface="Arial" charset="0"/>
                <a:hlinkClick r:id="rId4"/>
              </a:rPr>
              <a:t>schoolpsycholog.blogspot.ru/2011/03/blog-post_7455.html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90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5224" y="6381750"/>
            <a:ext cx="2133600" cy="476250"/>
          </a:xfrm>
        </p:spPr>
        <p:txBody>
          <a:bodyPr/>
          <a:lstStyle/>
          <a:p>
            <a:r>
              <a:rPr lang="ru-RU" altLang="ru-RU" sz="3200" b="1" dirty="0" smtClean="0"/>
              <a:t>90</a:t>
            </a:r>
            <a:endParaRPr lang="en-US" altLang="ru-RU" sz="3200" b="1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title"/>
          </p:nvPr>
        </p:nvSpPr>
        <p:spPr>
          <a:xfrm>
            <a:off x="719572" y="1592796"/>
            <a:ext cx="7775575" cy="2772308"/>
          </a:xfrm>
        </p:spPr>
        <p:txBody>
          <a:bodyPr anchor="b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5">
                    <a:lumMod val="25000"/>
                  </a:schemeClr>
                </a:solidFill>
              </a:rPr>
              <a:t>Просмотрите примеры </a:t>
            </a:r>
            <a: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  <a:t>веб-</a:t>
            </a:r>
            <a:r>
              <a:rPr lang="ru-RU" sz="3600" dirty="0" err="1" smtClean="0">
                <a:solidFill>
                  <a:schemeClr val="accent5">
                    <a:lumMod val="25000"/>
                  </a:schemeClr>
                </a:solidFill>
              </a:rPr>
              <a:t>квестов</a:t>
            </a:r>
            <a: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  <a:t>, </a:t>
            </a:r>
            <a:b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  <a:t>созданных вашими </a:t>
            </a:r>
            <a:r>
              <a:rPr lang="ru-RU" sz="3600" dirty="0">
                <a:solidFill>
                  <a:schemeClr val="accent5">
                    <a:lumMod val="25000"/>
                  </a:schemeClr>
                </a:solidFill>
              </a:rPr>
              <a:t>коллегами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Скачайте Заготовку 7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310326" y="4510718"/>
            <a:ext cx="594066" cy="1404156"/>
          </a:xfrm>
          <a:prstGeom prst="downArrow">
            <a:avLst/>
          </a:prstGeom>
          <a:solidFill>
            <a:srgbClr val="FF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95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5224" y="6381750"/>
            <a:ext cx="2133600" cy="476250"/>
          </a:xfrm>
        </p:spPr>
        <p:txBody>
          <a:bodyPr/>
          <a:lstStyle/>
          <a:p>
            <a:r>
              <a:rPr lang="ru-RU" altLang="ru-RU" sz="3200" b="1" dirty="0" smtClean="0"/>
              <a:t>9</a:t>
            </a:r>
            <a:r>
              <a:rPr lang="en-US" altLang="ru-RU" sz="3200" b="1" dirty="0" smtClean="0"/>
              <a:t>1</a:t>
            </a:r>
            <a:endParaRPr lang="en-US" altLang="ru-RU" sz="32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6420527"/>
            <a:ext cx="7344816" cy="392849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Скачайте Заготовку </a:t>
            </a:r>
            <a:r>
              <a:rPr lang="en-US" b="1" dirty="0" smtClean="0">
                <a:solidFill>
                  <a:schemeClr val="accent5">
                    <a:lumMod val="25000"/>
                  </a:schemeClr>
                </a:solidFill>
              </a:rPr>
              <a:t>8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99592" y="656692"/>
            <a:ext cx="7740860" cy="1872208"/>
            <a:chOff x="0" y="138783"/>
            <a:chExt cx="7740860" cy="103435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138783"/>
              <a:ext cx="7740860" cy="1034353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50493" y="189276"/>
              <a:ext cx="7639874" cy="9333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just" defTabSz="10668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2400" dirty="0"/>
                <a:t>Сайт </a:t>
              </a:r>
              <a:r>
                <a:rPr lang="ru-RU" sz="2400" b="1" dirty="0"/>
                <a:t>zunal.com</a:t>
              </a:r>
              <a:r>
                <a:rPr lang="ru-RU" sz="2400" dirty="0"/>
                <a:t> предлагает готовое решение для создания веб-</a:t>
              </a:r>
              <a:r>
                <a:rPr lang="ru-RU" sz="2400" dirty="0" err="1"/>
                <a:t>квеста</a:t>
              </a:r>
              <a:r>
                <a:rPr lang="ru-RU" sz="2400" dirty="0"/>
                <a:t>. Только зарегистрированные пользователи могут создавать веб-</a:t>
              </a:r>
              <a:r>
                <a:rPr lang="ru-RU" sz="2400" dirty="0" err="1"/>
                <a:t>квесты</a:t>
              </a:r>
              <a:r>
                <a:rPr lang="ru-RU" sz="2400" dirty="0"/>
                <a:t>. Чтобы просматривать веб-</a:t>
              </a:r>
              <a:r>
                <a:rPr lang="ru-RU" sz="2400" dirty="0" err="1"/>
                <a:t>квесты</a:t>
              </a:r>
              <a:r>
                <a:rPr lang="ru-RU" sz="2400" dirty="0"/>
                <a:t> регистрироваться не нужно. </a:t>
              </a:r>
              <a:r>
                <a:rPr lang="ru-RU" sz="2400" dirty="0" smtClean="0"/>
                <a:t>Веб-</a:t>
              </a:r>
              <a:r>
                <a:rPr lang="ru-RU" sz="2400" dirty="0" err="1" smtClean="0"/>
                <a:t>квест</a:t>
              </a:r>
              <a:r>
                <a:rPr lang="ru-RU" sz="2400" dirty="0" smtClean="0"/>
                <a:t> </a:t>
              </a:r>
              <a:r>
                <a:rPr lang="ru-RU" sz="2400" dirty="0"/>
                <a:t>создаётся поэтапно. </a:t>
              </a:r>
              <a:endParaRPr lang="ru-RU" sz="2400" kern="1200" dirty="0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950085" y="256767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Этапы: </a:t>
            </a: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Title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– стартовая 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страница.</a:t>
            </a: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Introduction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– вступление. </a:t>
            </a:r>
            <a:endParaRPr 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Tasks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– общие задачи. </a:t>
            </a:r>
            <a:endParaRPr 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Process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.- ход работы. </a:t>
            </a:r>
            <a:endParaRPr 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Evaluation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– критерии оценивания. </a:t>
            </a:r>
            <a:endParaRPr 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– вывод. </a:t>
            </a:r>
            <a:endParaRPr 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Teachers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page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 – страничка для учителя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352" y="5880782"/>
            <a:ext cx="1943100" cy="40957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98779" y="5127865"/>
            <a:ext cx="769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Инструкция по регистрации и размещению веб-</a:t>
            </a:r>
            <a:r>
              <a:rPr lang="ru-RU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квеста</a:t>
            </a:r>
            <a:r>
              <a:rPr lang="ru-RU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на сайте </a:t>
            </a:r>
            <a:r>
              <a:rPr lang="en-US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www.zunal.com</a:t>
            </a:r>
            <a:endParaRPr lang="ru-RU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447335" y="5733256"/>
            <a:ext cx="594066" cy="601707"/>
          </a:xfrm>
          <a:prstGeom prst="downArrow">
            <a:avLst/>
          </a:prstGeom>
          <a:solidFill>
            <a:srgbClr val="FF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6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584" y="2960948"/>
            <a:ext cx="8229600" cy="273630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§ 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2 </a:t>
            </a:r>
            <a: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  <a:t>Веб-</a:t>
            </a:r>
            <a:r>
              <a:rPr lang="ru-RU" sz="3600" b="1" dirty="0" err="1">
                <a:solidFill>
                  <a:schemeClr val="accent5">
                    <a:lumMod val="25000"/>
                  </a:schemeClr>
                </a:solidFill>
              </a:rPr>
              <a:t>квест</a:t>
            </a:r>
            <a: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</a:rPr>
              <a:t>в </a:t>
            </a:r>
            <a:r>
              <a:rPr lang="ru-RU" sz="3600" b="1" dirty="0">
                <a:solidFill>
                  <a:schemeClr val="accent5">
                    <a:lumMod val="25000"/>
                  </a:schemeClr>
                </a:solidFill>
              </a:rPr>
              <a:t>педагогике</a:t>
            </a:r>
            <a:endParaRPr lang="ru-RU" sz="36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62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6987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63</a:t>
            </a:r>
            <a:endParaRPr lang="en-US" altLang="ru-RU" sz="3200" b="1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048199152"/>
              </p:ext>
            </p:extLst>
          </p:nvPr>
        </p:nvGraphicFramePr>
        <p:xfrm>
          <a:off x="1115616" y="2708920"/>
          <a:ext cx="7308812" cy="3348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657" y="728700"/>
            <a:ext cx="3216729" cy="21553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093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285975" y="682493"/>
            <a:ext cx="4507624" cy="8382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b="1" dirty="0" err="1" smtClean="0">
                <a:solidFill>
                  <a:schemeClr val="accent5">
                    <a:lumMod val="25000"/>
                  </a:schemeClr>
                </a:solidFill>
              </a:rPr>
              <a:t>WebQuest</a:t>
            </a:r>
            <a:endParaRPr lang="ru-RU" sz="4000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00000" y="1964792"/>
            <a:ext cx="2738319" cy="9906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accent5">
                    <a:lumMod val="25000"/>
                  </a:schemeClr>
                </a:solidFill>
              </a:rPr>
              <a:t>web [web] </a:t>
            </a:r>
            <a:r>
              <a:rPr lang="ru-RU" dirty="0"/>
              <a:t>–</a:t>
            </a:r>
            <a:r>
              <a:rPr lang="en-US" dirty="0" smtClean="0"/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веб,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Сеть, Всемирная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аутина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62596" y="1964792"/>
            <a:ext cx="2535560" cy="9906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accent5">
                    <a:lumMod val="25000"/>
                  </a:schemeClr>
                </a:solidFill>
              </a:rPr>
              <a:t>quest [kwest]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dirty="0"/>
              <a:t>–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поиск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99999" y="3681028"/>
            <a:ext cx="7467719" cy="12192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Проблемное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задание c элементами ролевой игры, для выполнения которого используются информационные ресурсы Интернета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429991" y="1592796"/>
            <a:ext cx="288032" cy="299081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383895" y="1592796"/>
            <a:ext cx="288032" cy="299081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>
            <a:stCxn id="6" idx="2"/>
          </p:cNvCxnSpPr>
          <p:nvPr/>
        </p:nvCxnSpPr>
        <p:spPr>
          <a:xfrm>
            <a:off x="2269160" y="2955392"/>
            <a:ext cx="2392097" cy="70822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4661257" y="2955392"/>
            <a:ext cx="2132342" cy="70822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4" descr="PE0156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049" y="1592796"/>
            <a:ext cx="2216149" cy="164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809760" y="5098319"/>
            <a:ext cx="7866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b="1" i="1" dirty="0" err="1">
                <a:cs typeface="Arial" panose="020B0604020202020204" pitchFamily="34" charset="0"/>
              </a:rPr>
              <a:t>Bernie</a:t>
            </a:r>
            <a:r>
              <a:rPr lang="ru-RU" b="1" i="1" dirty="0">
                <a:cs typeface="Arial" panose="020B0604020202020204" pitchFamily="34" charset="0"/>
              </a:rPr>
              <a:t> </a:t>
            </a:r>
            <a:r>
              <a:rPr lang="ru-RU" b="1" i="1" dirty="0" err="1">
                <a:cs typeface="Arial" panose="020B0604020202020204" pitchFamily="34" charset="0"/>
              </a:rPr>
              <a:t>Dodge</a:t>
            </a:r>
            <a:r>
              <a:rPr lang="ru-RU" b="1" i="1" dirty="0">
                <a:cs typeface="Arial" panose="020B0604020202020204" pitchFamily="34" charset="0"/>
              </a:rPr>
              <a:t>, профессор образовательных технологий Университета Сан-Диего (США), </a:t>
            </a:r>
            <a:r>
              <a:rPr lang="ru-RU" b="1" i="1" dirty="0" smtClean="0">
                <a:cs typeface="Arial" panose="020B0604020202020204" pitchFamily="34" charset="0"/>
              </a:rPr>
              <a:t>создатель </a:t>
            </a:r>
            <a:r>
              <a:rPr lang="ru-RU" b="1" i="1" dirty="0" err="1" smtClean="0">
                <a:cs typeface="Arial" panose="020B0604020202020204" pitchFamily="34" charset="0"/>
              </a:rPr>
              <a:t>WebQuest</a:t>
            </a:r>
            <a:r>
              <a:rPr lang="ru-RU" b="1" i="1" dirty="0">
                <a:cs typeface="Arial" panose="020B0604020202020204" pitchFamily="34" charset="0"/>
              </a:rPr>
              <a:t>-</a:t>
            </a:r>
            <a:r>
              <a:rPr lang="ru-RU" b="1" i="1" dirty="0" smtClean="0">
                <a:cs typeface="Arial" panose="020B0604020202020204" pitchFamily="34" charset="0"/>
              </a:rPr>
              <a:t>концепции</a:t>
            </a:r>
            <a:endParaRPr lang="ru-RU" b="1" i="1" dirty="0">
              <a:cs typeface="Arial" panose="020B0604020202020204" pitchFamily="34" charset="0"/>
            </a:endParaRPr>
          </a:p>
        </p:txBody>
      </p:sp>
      <p:sp>
        <p:nvSpPr>
          <p:cNvPr id="2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64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7111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386" y="476672"/>
            <a:ext cx="8229600" cy="1143000"/>
          </a:xfrm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66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Внимание!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6918" y="1482763"/>
            <a:ext cx="7967228" cy="2162212"/>
          </a:xfrm>
          <a:solidFill>
            <a:srgbClr val="FFFF99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Веб-</a:t>
            </a:r>
            <a:r>
              <a:rPr lang="ru-RU" sz="48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квест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lang="ru-RU" sz="48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r>
              <a:rPr lang="ru-RU" sz="4000" b="1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одна из форм дистанционного обучения учащихся</a:t>
            </a:r>
            <a:endParaRPr lang="ru-RU" sz="4000" b="1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694" y="3664992"/>
            <a:ext cx="2729848" cy="2600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65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83172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4251640"/>
              </p:ext>
            </p:extLst>
          </p:nvPr>
        </p:nvGraphicFramePr>
        <p:xfrm>
          <a:off x="722513" y="476672"/>
          <a:ext cx="788487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457" y="5234917"/>
            <a:ext cx="1591766" cy="15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66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3003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156" y="4401108"/>
            <a:ext cx="2412268" cy="178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64546"/>
            <a:ext cx="711080" cy="476250"/>
          </a:xfrm>
        </p:spPr>
        <p:txBody>
          <a:bodyPr/>
          <a:lstStyle/>
          <a:p>
            <a:r>
              <a:rPr lang="ru-RU" altLang="ru-RU" sz="3200" b="1" dirty="0" smtClean="0"/>
              <a:t>67</a:t>
            </a:r>
            <a:endParaRPr lang="en-US" altLang="ru-RU" sz="3200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33285100"/>
              </p:ext>
            </p:extLst>
          </p:nvPr>
        </p:nvGraphicFramePr>
        <p:xfrm>
          <a:off x="791580" y="260648"/>
          <a:ext cx="7668852" cy="4428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041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c14575b830f587121dbc65c5a784255a3937c8"/>
</p:tagLst>
</file>

<file path=ppt/theme/theme1.xml><?xml version="1.0" encoding="utf-8"?>
<a:theme xmlns:a="http://schemas.openxmlformats.org/drawingml/2006/main" name="Default Design">
  <a:themeElements>
    <a:clrScheme name="">
      <a:dk1>
        <a:srgbClr val="4C4C4C"/>
      </a:dk1>
      <a:lt1>
        <a:srgbClr val="FFFFFF"/>
      </a:lt1>
      <a:dk2>
        <a:srgbClr val="66CCFF"/>
      </a:dk2>
      <a:lt2>
        <a:srgbClr val="666666"/>
      </a:lt2>
      <a:accent1>
        <a:srgbClr val="66CCFF"/>
      </a:accent1>
      <a:accent2>
        <a:srgbClr val="00FF80"/>
      </a:accent2>
      <a:accent3>
        <a:srgbClr val="FFFFFF"/>
      </a:accent3>
      <a:accent4>
        <a:srgbClr val="404040"/>
      </a:accent4>
      <a:accent5>
        <a:srgbClr val="B8E2FF"/>
      </a:accent5>
      <a:accent6>
        <a:srgbClr val="00E773"/>
      </a:accent6>
      <a:hlink>
        <a:srgbClr val="666666"/>
      </a:hlink>
      <a:folHlink>
        <a:srgbClr val="FF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3177</TotalTime>
  <Words>835</Words>
  <Application>Microsoft Office PowerPoint</Application>
  <PresentationFormat>Экран (4:3)</PresentationFormat>
  <Paragraphs>242</Paragraphs>
  <Slides>33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Calibri</vt:lpstr>
      <vt:lpstr>Cambria</vt:lpstr>
      <vt:lpstr>Lucida Sans Unicode</vt:lpstr>
      <vt:lpstr>Times New Roman</vt:lpstr>
      <vt:lpstr>Wingdings</vt:lpstr>
      <vt:lpstr>Default Design</vt:lpstr>
      <vt:lpstr>КВЕСТ-технология                в образовании</vt:lpstr>
      <vt:lpstr>§ 1.1  Понятие веб-квеста</vt:lpstr>
      <vt:lpstr>Презентация PowerPoint</vt:lpstr>
      <vt:lpstr>§ 2  Веб-квест в педагогике</vt:lpstr>
      <vt:lpstr>Презентация PowerPoint</vt:lpstr>
      <vt:lpstr>Презентация PowerPoint</vt:lpstr>
      <vt:lpstr>Внимание!</vt:lpstr>
      <vt:lpstr>Презентация PowerPoint</vt:lpstr>
      <vt:lpstr>Презентация PowerPoint</vt:lpstr>
      <vt:lpstr>Типы веб-квестов</vt:lpstr>
      <vt:lpstr>Презентация PowerPoint</vt:lpstr>
      <vt:lpstr>§ 3  Структура веб-квестов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§ 4  Примеры веб-квестов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Просмотрите примеры  веб-квестов,  созданных вашими коллегами </vt:lpstr>
      <vt:lpstr>Презентация PowerPoint</vt:lpstr>
    </vt:vector>
  </TitlesOfParts>
  <Company>Presentation Magazine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 pad and pen business PowerPoint template</dc:title>
  <dc:creator>Presentation Magazine</dc:creator>
  <cp:lastModifiedBy>Вячеслав Утёмов</cp:lastModifiedBy>
  <cp:revision>200</cp:revision>
  <dcterms:modified xsi:type="dcterms:W3CDTF">2017-05-19T19:17:04Z</dcterms:modified>
</cp:coreProperties>
</file>